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1"/>
  </p:sldMasterIdLst>
  <p:notesMasterIdLst>
    <p:notesMasterId r:id="rId38"/>
  </p:notesMasterIdLst>
  <p:handoutMasterIdLst>
    <p:handoutMasterId r:id="rId39"/>
  </p:handoutMasterIdLst>
  <p:sldIdLst>
    <p:sldId id="257" r:id="rId2"/>
    <p:sldId id="290" r:id="rId3"/>
    <p:sldId id="258" r:id="rId4"/>
    <p:sldId id="299" r:id="rId5"/>
    <p:sldId id="283" r:id="rId6"/>
    <p:sldId id="298" r:id="rId7"/>
    <p:sldId id="260" r:id="rId8"/>
    <p:sldId id="279" r:id="rId9"/>
    <p:sldId id="281" r:id="rId10"/>
    <p:sldId id="284" r:id="rId11"/>
    <p:sldId id="286" r:id="rId12"/>
    <p:sldId id="280" r:id="rId13"/>
    <p:sldId id="285" r:id="rId14"/>
    <p:sldId id="300" r:id="rId15"/>
    <p:sldId id="308" r:id="rId16"/>
    <p:sldId id="287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88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289" r:id="rId33"/>
    <p:sldId id="259" r:id="rId34"/>
    <p:sldId id="264" r:id="rId35"/>
    <p:sldId id="261" r:id="rId36"/>
    <p:sldId id="278" r:id="rId37"/>
  </p:sldIdLst>
  <p:sldSz cx="12192000" cy="6858000"/>
  <p:notesSz cx="6858000" cy="9144000"/>
  <p:embeddedFontLst>
    <p:embeddedFont>
      <p:font typeface="Spoqa Han Sans Neo Bold" panose="020B0800000000000000" charset="-127"/>
      <p:bold r:id="rId40"/>
    </p:embeddedFont>
    <p:embeddedFont>
      <p:font typeface="Spoqa Han Sans Neo Regular" panose="020B0500000000000000" charset="-127"/>
      <p:regular r:id="rId41"/>
    </p:embeddedFont>
    <p:embeddedFont>
      <p:font typeface="Poppins ExtraBold" panose="00000900000000000000" pitchFamily="2" charset="0"/>
      <p:bold r:id="rId42"/>
      <p:boldItalic r:id="rId43"/>
    </p:embeddedFont>
    <p:embeddedFont>
      <p:font typeface="Poppins Light" panose="00000400000000000000" pitchFamily="2" charset="0"/>
      <p:regular r:id="rId44"/>
      <p:italic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1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CFF3"/>
    <a:srgbClr val="E4DDF7"/>
    <a:srgbClr val="303030"/>
    <a:srgbClr val="E4BDFF"/>
    <a:srgbClr val="C879FF"/>
    <a:srgbClr val="FBE3B3"/>
    <a:srgbClr val="F4B942"/>
    <a:srgbClr val="D2C2E4"/>
    <a:srgbClr val="4E2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45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17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2-458F-A654-55665E38CE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222639"/>
        <c:axId val="21924094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230959"/>
        <c:axId val="219227631"/>
      </c:lineChart>
      <c:catAx>
        <c:axId val="21922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40943"/>
        <c:crosses val="autoZero"/>
        <c:auto val="1"/>
        <c:lblAlgn val="ctr"/>
        <c:lblOffset val="100"/>
        <c:noMultiLvlLbl val="0"/>
      </c:catAx>
      <c:valAx>
        <c:axId val="219240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22639"/>
        <c:crosses val="autoZero"/>
        <c:crossBetween val="between"/>
      </c:valAx>
      <c:valAx>
        <c:axId val="21922763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30959"/>
        <c:crosses val="max"/>
        <c:crossBetween val="between"/>
      </c:valAx>
      <c:catAx>
        <c:axId val="2192309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922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ko-KR" sz="1100" b="0" i="0" u="none" strike="noStrike" kern="1200" spc="-15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poqa Han Sans Neo Medium" pitchFamily="2" charset="0"/>
              <a:ea typeface="Spoqa Han Sans Neo Medium" pitchFamily="2" charset="0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1T14:17:47.140" idx="1">
    <p:pos x="5577" y="2774"/>
    <p:text>ctrl + 클릭하시면 다운로드 페이지로 이동합니다. 스포카 한 산스 네오 ttf(서브셋 파일)을 다운로드 하시면 됩니다.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6-11T14:19:39.002" idx="2">
    <p:pos x="4743" y="3056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5EEC71-D860-07EE-516E-D1CC37DE25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C8512-50C9-8303-B956-14AB37CDA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9CCC4-7D84-4821-AEB1-349051C56A7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223FE9-726E-0099-83D5-B6982FB12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3772F-1E27-7660-C066-F4E54C5E6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018F0-7806-4F62-8667-BE681E89E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7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8285-D01A-4479-8737-E6458297DD9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813E-E142-4467-ACBB-D0C43985E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?query=poppins" TargetMode="External"/><Relationship Id="rId2" Type="http://schemas.openxmlformats.org/officeDocument/2006/relationships/hyperlink" Target="https://spoqa.github.io/spoqa-han-sa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25411" b="-254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래픽 15">
            <a:extLst>
              <a:ext uri="{FF2B5EF4-FFF2-40B4-BE49-F238E27FC236}">
                <a16:creationId xmlns:a16="http://schemas.microsoft.com/office/drawing/2014/main" id="{76A50426-90EB-4C3D-9134-623C73AB4304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4EACF72-4C9C-4854-B6DE-CBB2C2F3DB41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E00537C-F22A-4588-9C03-ADEE13A3405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8B9F38F-BA07-4D7C-830B-9E56563A6DB2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4783D0B-A22B-44F3-BDC9-47A51717E0E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DD5C05-6DB5-4500-BC53-0861D25CA80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33B4C30-BDC4-4330-9EFE-FDEB28013A18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E75B4B2-E9D7-4576-B3E2-51F98221DB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1245516-C71C-4FE0-9362-52F14139304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D7097F2-5A31-4A3B-B2C4-8CBC65BE91A9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33BE214-28C4-497D-B599-0CF5250C8856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90FECD-9F92-425E-AD3D-BF6D5AC3E82E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386598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Components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Adobe illustration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679465"/>
              <a:chOff x="2813374" y="5112124"/>
              <a:chExt cx="2596826" cy="67946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679465"/>
                <a:chOff x="3500113" y="5112124"/>
                <a:chExt cx="1910087" cy="67946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411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ajax</a:t>
                  </a: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24955"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34627"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b="28104"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4801902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045317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17660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로그아웃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유효성 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비밀번호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 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다음 로그인 시 아이디 기억하기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629994"/>
            <a:ext cx="4614674" cy="737114"/>
            <a:chOff x="6980426" y="633345"/>
            <a:chExt cx="4614674" cy="7371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978206"/>
            <a:chOff x="6980426" y="633345"/>
            <a:chExt cx="4614674" cy="9782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이메일 중복체크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패스워드 이중확인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이용정보 동의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BF5E66-D97B-24F8-DF52-1874C3D53EC9}"/>
              </a:ext>
            </a:extLst>
          </p:cNvPr>
          <p:cNvGrpSpPr/>
          <p:nvPr/>
        </p:nvGrpSpPr>
        <p:grpSpPr>
          <a:xfrm>
            <a:off x="6980426" y="3628925"/>
            <a:ext cx="4614674" cy="737114"/>
            <a:chOff x="6980426" y="633345"/>
            <a:chExt cx="4614674" cy="73711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897E25-91F2-FA42-E1E5-C638B265AB1E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16B07-9A54-39A8-FE90-BBE76E70E85D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776EC6-F07A-88DF-B783-659C1E92255F}"/>
              </a:ext>
            </a:extLst>
          </p:cNvPr>
          <p:cNvGrpSpPr/>
          <p:nvPr/>
        </p:nvGrpSpPr>
        <p:grpSpPr>
          <a:xfrm>
            <a:off x="6980426" y="5021253"/>
            <a:ext cx="4614674" cy="1219298"/>
            <a:chOff x="6980426" y="633345"/>
            <a:chExt cx="4614674" cy="12192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E53E60-2B92-BB6A-F583-EEFAC9113597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회원정보 수정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610EA-7B7D-11B7-2516-23E22589EE6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프로필 정보 변경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계정 정보 변경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배송지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수신여부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회원가입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중복체크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(DB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중복여부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비밀번호 일치 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필수동의 체크 확인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약관동의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전체동의 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개별동의 체크해제시 전체동의 체크 해제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20F9E-C6D5-1B6D-04C7-5D774796023B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577CB7-6FCE-AD5C-E97A-4CC1A776F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" r="2004"/>
          <a:stretch/>
        </p:blipFill>
        <p:spPr>
          <a:xfrm>
            <a:off x="3778681" y="464676"/>
            <a:ext cx="7787236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0262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A01F3E1-5C05-216E-5F66-A50380FAA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0" r="2183"/>
          <a:stretch/>
        </p:blipFill>
        <p:spPr>
          <a:xfrm>
            <a:off x="3807457" y="464677"/>
            <a:ext cx="7758459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8C4883-74EE-0C7C-2547-C58B311C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1" y="3958682"/>
            <a:ext cx="3060595" cy="2059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87BAD1-FA08-2B71-4727-2A0B8B0B8AE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45479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아이디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893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연락처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연동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일치하는 정보가 없을 경우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등록되지 않은 계정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’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모달창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띄움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회원가입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일치하는 경우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08553A-93A6-B5EB-92A6-26E3CFDA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3E1EBC-5EE9-DE9B-1C50-1CBD629D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r="33059" b="17744"/>
          <a:stretch/>
        </p:blipFill>
        <p:spPr>
          <a:xfrm>
            <a:off x="626084" y="3924712"/>
            <a:ext cx="3071709" cy="209373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1586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비밀번호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50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이메일 주소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이메일로 임시 비밀번호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난수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전송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이메일로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전송받은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임시비밀번호로 로그인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C1CF41-B3CB-93D3-BF56-56AD2C734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4" r="2913"/>
          <a:stretch/>
        </p:blipFill>
        <p:spPr>
          <a:xfrm>
            <a:off x="3778679" y="461120"/>
            <a:ext cx="7787236" cy="55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5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회원정보 수정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50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이메일 주소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이메일로 임시 비밀번호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난수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전송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이메일로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전송받은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임시비밀번호로 로그인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797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55550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05313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942572"/>
            <a:chOff x="6980426" y="633345"/>
            <a:chExt cx="4614674" cy="1942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신규 프로젝트 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기본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계획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구성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세부 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창작자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신뢰와 안전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2A87BA-907C-15A7-82DA-A080A8003C1D}"/>
              </a:ext>
            </a:extLst>
          </p:cNvPr>
          <p:cNvGrpSpPr/>
          <p:nvPr/>
        </p:nvGrpSpPr>
        <p:grpSpPr>
          <a:xfrm>
            <a:off x="6980426" y="2748013"/>
            <a:ext cx="4614674" cy="737114"/>
            <a:chOff x="6980426" y="633345"/>
            <a:chExt cx="4614674" cy="7371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F4BCA-3AA5-C93E-EC1E-64527ECBBDFA}"/>
                </a:ext>
              </a:extLst>
            </p:cNvPr>
            <p:cNvSpPr txBox="1"/>
            <p:nvPr/>
          </p:nvSpPr>
          <p:spPr>
            <a:xfrm>
              <a:off x="6980427" y="633345"/>
              <a:ext cx="13032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삭제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1DE50D-3ACF-837E-E8E3-F76DF927D3A9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전 프로젝트의 수정과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후 프로젝트의 수정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업데이트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6C5EAF-8F75-26E1-20A5-09BB10D2F9EE}"/>
              </a:ext>
            </a:extLst>
          </p:cNvPr>
          <p:cNvGrpSpPr/>
          <p:nvPr/>
        </p:nvGrpSpPr>
        <p:grpSpPr>
          <a:xfrm>
            <a:off x="6980426" y="4034946"/>
            <a:ext cx="4614674" cy="496023"/>
            <a:chOff x="6980426" y="633345"/>
            <a:chExt cx="4614674" cy="496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4EC80-5E74-1FCE-3855-BFF5BFA7A660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후원 내역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4A181-5940-C828-12DF-0E2A0D15CD7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후원자 정보 다운로드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89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대표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이미지 파일 첨부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대표 이미지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썸네일 이미지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4" b="5976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7966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목표금액 입력 시 수수료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입력시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40E0E4-6EF2-9F29-DE7D-FE50AFAD7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80" y="464676"/>
            <a:ext cx="7787235" cy="5563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7AAAD3-2BA4-F1FA-F35F-A725CF10EEB4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222311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카테고리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8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테이블 생성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키 참조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생성한 리워드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FCECD4-C134-18E7-3380-DCB69251F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5" b="2554"/>
          <a:stretch/>
        </p:blipFill>
        <p:spPr>
          <a:xfrm>
            <a:off x="3778681" y="464677"/>
            <a:ext cx="7781284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1D70-EB27-3F69-FBC8-F0834FB9F153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2506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29000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r="42429"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0707"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7751"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000"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7122"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계획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7620F2-AAF8-B8EE-5DB3-BD559C0C9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7"/>
          <a:stretch/>
        </p:blipFill>
        <p:spPr>
          <a:xfrm>
            <a:off x="3804804" y="464677"/>
            <a:ext cx="7761111" cy="3132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C4E9F9A-C68D-9A2F-3B22-C1E790F2F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4"/>
          <a:stretch/>
        </p:blipFill>
        <p:spPr>
          <a:xfrm>
            <a:off x="3804805" y="3252481"/>
            <a:ext cx="7761111" cy="27659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4D410E-D346-C181-5632-621A48417D3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37645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본인인증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이메일 주소 확인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유효성 체크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창작자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후원받을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계좌정보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1719DF9-356C-5A1E-52D0-77B0AD925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-1" r="11306" b="117"/>
          <a:stretch/>
        </p:blipFill>
        <p:spPr>
          <a:xfrm>
            <a:off x="3778680" y="467459"/>
            <a:ext cx="7787235" cy="55552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681392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수정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삭제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00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로그인 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클릭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수정 페이지로 연결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 가능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삭제여부 다시한번 묻기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업데이트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아이디 일치해야만 작성 버튼 보이도록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날짜 자동 생성으로 업데이트 날짜 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중에는 게시물 삭제 불가능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F9044-4538-4FD9-6A81-D3C987321D4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55C613-4B0F-22F0-5A96-9B822D1B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6" cy="52412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2AC596-FB86-C903-A27B-D9B73DEEA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08"/>
          <a:stretch/>
        </p:blipFill>
        <p:spPr>
          <a:xfrm>
            <a:off x="3778680" y="3947541"/>
            <a:ext cx="7787236" cy="20709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FC3CF6-2EB2-8662-3E1D-DF94A2874E8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07120E-3AE2-37E1-D3B6-9949F2138DFC}"/>
              </a:ext>
            </a:extLst>
          </p:cNvPr>
          <p:cNvSpPr/>
          <p:nvPr/>
        </p:nvSpPr>
        <p:spPr>
          <a:xfrm>
            <a:off x="4864077" y="1597687"/>
            <a:ext cx="1221875" cy="2865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03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 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24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다운로드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엑셀파일 형식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작성자와 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가 같을 때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번호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아이디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내역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결제예정 금액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결제방법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배송정보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주소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받는분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연락처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B8ABA-525D-31D5-6BC1-4E8140A02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3" r="4663"/>
          <a:stretch/>
        </p:blipFill>
        <p:spPr>
          <a:xfrm>
            <a:off x="3778680" y="444581"/>
            <a:ext cx="7787235" cy="55537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D0FCE8-7421-7CCB-8D51-9D98367F2F68}"/>
              </a:ext>
            </a:extLst>
          </p:cNvPr>
          <p:cNvSpPr/>
          <p:nvPr/>
        </p:nvSpPr>
        <p:spPr>
          <a:xfrm>
            <a:off x="8592015" y="5122821"/>
            <a:ext cx="2587083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86912-AC34-29AC-800F-F7948BB63BED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47826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20247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62377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209702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등록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모아보기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해제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794379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소식 알림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 내역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 여부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219298"/>
            <a:chOff x="6980426" y="633345"/>
            <a:chExt cx="4614674" cy="12192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후원 하기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상세페이지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선택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내역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5228988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13978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창작자에게 문의하기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상세페이지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커뮤니티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120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 상세페이지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230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남은기간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현재날짜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찜하기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목록에 추가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공유하기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페이지 주소 복사하기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53BCF-2F2D-F8FB-BA98-58E3F8F5E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80"/>
          <a:stretch/>
        </p:blipFill>
        <p:spPr>
          <a:xfrm>
            <a:off x="3778681" y="464677"/>
            <a:ext cx="7787235" cy="5553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A8BFD9-AB27-FC6C-1502-F679093AF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16"/>
          <a:stretch/>
        </p:blipFill>
        <p:spPr>
          <a:xfrm>
            <a:off x="626084" y="4181303"/>
            <a:ext cx="3908744" cy="14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0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 선택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카테고리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53BCF-2F2D-F8FB-BA98-58E3F8F5E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9" t="36602" r="5339" b="29170"/>
          <a:stretch/>
        </p:blipFill>
        <p:spPr>
          <a:xfrm>
            <a:off x="3778681" y="464677"/>
            <a:ext cx="7787235" cy="5553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9A7C51-F976-D3CE-D0F8-92DFA653F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03" y="3359761"/>
            <a:ext cx="2946111" cy="265868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834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카테고리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316104-FA1D-333C-E7A4-BA48F6E3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6" cy="51191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8231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31153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배송정보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카테고리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101080-0B62-A9A9-7791-CFAB66E25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4" r="13584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22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카테고리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B89D87-8D9A-8F4A-95DA-D2813552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87" y="464677"/>
            <a:ext cx="7355821" cy="55590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8BD225-1BAC-EEC5-199D-1155AD170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3" y="3543301"/>
            <a:ext cx="3002553" cy="24751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4218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모서리가 둥근 직사각형 2">
            <a:extLst>
              <a:ext uri="{FF2B5EF4-FFF2-40B4-BE49-F238E27FC236}">
                <a16:creationId xmlns:a16="http://schemas.microsoft.com/office/drawing/2014/main" id="{3CFCECF6-7016-74F9-7F99-D05C5DBFCD8F}"/>
              </a:ext>
            </a:extLst>
          </p:cNvPr>
          <p:cNvSpPr/>
          <p:nvPr/>
        </p:nvSpPr>
        <p:spPr>
          <a:xfrm>
            <a:off x="2696645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후원이 필요한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0B67777C-D81C-B242-B471-7CB2E2BD4CEE}"/>
              </a:ext>
            </a:extLst>
          </p:cNvPr>
          <p:cNvSpPr/>
          <p:nvPr/>
        </p:nvSpPr>
        <p:spPr>
          <a:xfrm>
            <a:off x="2696644" y="2216760"/>
            <a:ext cx="6798709" cy="1666636"/>
          </a:xfrm>
          <a:prstGeom prst="roundRect">
            <a:avLst>
              <a:gd name="adj" fmla="val 739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크라운드</a:t>
            </a:r>
            <a:r>
              <a:rPr kumimoji="1" lang="ko-KR" altLang="en-US" sz="1600" b="1" dirty="0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endParaRPr kumimoji="1" lang="x-none" altLang="en-US" sz="1600" b="1" i="0" u="none" strike="noStrike" cap="none" normalizeH="0" baseline="0" dirty="0">
              <a:solidFill>
                <a:schemeClr val="bg1"/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A7588EEF-AD48-966A-9672-A2FA53F93960}"/>
              </a:ext>
            </a:extLst>
          </p:cNvPr>
          <p:cNvSpPr/>
          <p:nvPr/>
        </p:nvSpPr>
        <p:spPr>
          <a:xfrm>
            <a:off x="2696645" y="5144050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18DBC54C-BC7D-3EE3-2EF5-DD2CD003645E}"/>
              </a:ext>
            </a:extLst>
          </p:cNvPr>
          <p:cNvSpPr/>
          <p:nvPr/>
        </p:nvSpPr>
        <p:spPr>
          <a:xfrm>
            <a:off x="2963329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0397CABB-F39F-6CC0-1CAD-D2C44A605E96}"/>
              </a:ext>
            </a:extLst>
          </p:cNvPr>
          <p:cNvSpPr/>
          <p:nvPr/>
        </p:nvSpPr>
        <p:spPr>
          <a:xfrm>
            <a:off x="3957352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모금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63F172C8-94E9-FB7D-E434-95B84C25D327}"/>
              </a:ext>
            </a:extLst>
          </p:cNvPr>
          <p:cNvSpPr/>
          <p:nvPr/>
        </p:nvSpPr>
        <p:spPr>
          <a:xfrm>
            <a:off x="4959203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홍보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8">
            <a:extLst>
              <a:ext uri="{FF2B5EF4-FFF2-40B4-BE49-F238E27FC236}">
                <a16:creationId xmlns:a16="http://schemas.microsoft.com/office/drawing/2014/main" id="{0C038D7A-AB38-0A6E-5C93-D391016FF051}"/>
              </a:ext>
            </a:extLst>
          </p:cNvPr>
          <p:cNvSpPr/>
          <p:nvPr/>
        </p:nvSpPr>
        <p:spPr>
          <a:xfrm>
            <a:off x="2696645" y="4584317"/>
            <a:ext cx="6798708" cy="420553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성공 </a:t>
            </a:r>
            <a:r>
              <a:rPr kumimoji="1"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E443554F-3C5A-43DD-5753-8592103BFC8F}"/>
              </a:ext>
            </a:extLst>
          </p:cNvPr>
          <p:cNvSpPr/>
          <p:nvPr/>
        </p:nvSpPr>
        <p:spPr>
          <a:xfrm>
            <a:off x="2696645" y="5673635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후원자에게 전달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EA6C262-03FE-227B-E649-D9750790F82A}"/>
              </a:ext>
            </a:extLst>
          </p:cNvPr>
          <p:cNvSpPr/>
          <p:nvPr/>
        </p:nvSpPr>
        <p:spPr>
          <a:xfrm>
            <a:off x="2127886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F899C839-31F5-A5B9-9EFA-BEFA19D36E1A}"/>
              </a:ext>
            </a:extLst>
          </p:cNvPr>
          <p:cNvSpPr/>
          <p:nvPr/>
        </p:nvSpPr>
        <p:spPr>
          <a:xfrm>
            <a:off x="2127886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40D6C20C-03A7-19CD-BED0-10EDD3DE5482}"/>
              </a:ext>
            </a:extLst>
          </p:cNvPr>
          <p:cNvSpPr/>
          <p:nvPr/>
        </p:nvSpPr>
        <p:spPr>
          <a:xfrm>
            <a:off x="2127886" y="4576985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3E1D45D6-0E57-3886-255E-8F8459AD253F}"/>
              </a:ext>
            </a:extLst>
          </p:cNvPr>
          <p:cNvSpPr/>
          <p:nvPr/>
        </p:nvSpPr>
        <p:spPr>
          <a:xfrm>
            <a:off x="2127886" y="5106570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6D84A175-D6A4-E229-90A7-44CD34F39515}"/>
              </a:ext>
            </a:extLst>
          </p:cNvPr>
          <p:cNvSpPr/>
          <p:nvPr/>
        </p:nvSpPr>
        <p:spPr>
          <a:xfrm>
            <a:off x="2127886" y="5659519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7" name="모서리가 둥근 직사각형 2">
            <a:extLst>
              <a:ext uri="{FF2B5EF4-FFF2-40B4-BE49-F238E27FC236}">
                <a16:creationId xmlns:a16="http://schemas.microsoft.com/office/drawing/2014/main" id="{A955422B-CE08-634D-B28A-CC45B7B2D79B}"/>
              </a:ext>
            </a:extLst>
          </p:cNvPr>
          <p:cNvSpPr/>
          <p:nvPr/>
        </p:nvSpPr>
        <p:spPr>
          <a:xfrm>
            <a:off x="6205536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보고싶은 </a:t>
            </a: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미출판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9" name="모서리가 둥근 직사각형 4">
            <a:extLst>
              <a:ext uri="{FF2B5EF4-FFF2-40B4-BE49-F238E27FC236}">
                <a16:creationId xmlns:a16="http://schemas.microsoft.com/office/drawing/2014/main" id="{8FBF3EFC-71CD-7F42-7633-585EC7E12BFB}"/>
              </a:ext>
            </a:extLst>
          </p:cNvPr>
          <p:cNvSpPr/>
          <p:nvPr/>
        </p:nvSpPr>
        <p:spPr>
          <a:xfrm>
            <a:off x="6205536" y="4039156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퍼플레잉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단독 리워드로 작품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637F38A6-77B5-4D33-4DB2-DA67E6A64E3F}"/>
              </a:ext>
            </a:extLst>
          </p:cNvPr>
          <p:cNvSpPr/>
          <p:nvPr/>
        </p:nvSpPr>
        <p:spPr>
          <a:xfrm>
            <a:off x="6472220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 참여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DA785312-2A35-5B14-22A4-C5AA5C53A599}"/>
              </a:ext>
            </a:extLst>
          </p:cNvPr>
          <p:cNvSpPr/>
          <p:nvPr/>
        </p:nvSpPr>
        <p:spPr>
          <a:xfrm>
            <a:off x="746624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689BECA3-433D-8F12-25E2-4C3167C98C95}"/>
              </a:ext>
            </a:extLst>
          </p:cNvPr>
          <p:cNvSpPr/>
          <p:nvPr/>
        </p:nvSpPr>
        <p:spPr>
          <a:xfrm>
            <a:off x="846809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소식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4183C4B7-4088-F498-E974-82010B4B5B4E}"/>
              </a:ext>
            </a:extLst>
          </p:cNvPr>
          <p:cNvSpPr/>
          <p:nvPr/>
        </p:nvSpPr>
        <p:spPr>
          <a:xfrm>
            <a:off x="9630635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5" name="모서리가 둥근 직사각형 11">
            <a:extLst>
              <a:ext uri="{FF2B5EF4-FFF2-40B4-BE49-F238E27FC236}">
                <a16:creationId xmlns:a16="http://schemas.microsoft.com/office/drawing/2014/main" id="{340775F8-9C8F-5F43-AB0D-3B4BFE90E53E}"/>
              </a:ext>
            </a:extLst>
          </p:cNvPr>
          <p:cNvSpPr/>
          <p:nvPr/>
        </p:nvSpPr>
        <p:spPr>
          <a:xfrm>
            <a:off x="9630635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E7DB2B12-DC5D-C358-1A7B-D4F1558CAD0F}"/>
              </a:ext>
            </a:extLst>
          </p:cNvPr>
          <p:cNvSpPr/>
          <p:nvPr/>
        </p:nvSpPr>
        <p:spPr>
          <a:xfrm>
            <a:off x="9630635" y="4017252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7" name="모서리가 둥근 직사각형 13">
            <a:extLst>
              <a:ext uri="{FF2B5EF4-FFF2-40B4-BE49-F238E27FC236}">
                <a16:creationId xmlns:a16="http://schemas.microsoft.com/office/drawing/2014/main" id="{8D1BFC8A-3829-7BE3-8FDF-C0BE3542A1CC}"/>
              </a:ext>
            </a:extLst>
          </p:cNvPr>
          <p:cNvSpPr/>
          <p:nvPr/>
        </p:nvSpPr>
        <p:spPr>
          <a:xfrm>
            <a:off x="9630635" y="4546837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8" name="모서리가 둥근 직사각형 9">
            <a:extLst>
              <a:ext uri="{FF2B5EF4-FFF2-40B4-BE49-F238E27FC236}">
                <a16:creationId xmlns:a16="http://schemas.microsoft.com/office/drawing/2014/main" id="{826A627C-D05A-FEEC-ECED-5330478D41C6}"/>
              </a:ext>
            </a:extLst>
          </p:cNvPr>
          <p:cNvSpPr/>
          <p:nvPr/>
        </p:nvSpPr>
        <p:spPr>
          <a:xfrm>
            <a:off x="6205536" y="5677244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출판된 도서 및 리워드 받기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9" name="모서리가 둥근 직사각형 14">
            <a:extLst>
              <a:ext uri="{FF2B5EF4-FFF2-40B4-BE49-F238E27FC236}">
                <a16:creationId xmlns:a16="http://schemas.microsoft.com/office/drawing/2014/main" id="{568CD848-EE9E-A0AB-4EB0-322A6D7ED111}"/>
              </a:ext>
            </a:extLst>
          </p:cNvPr>
          <p:cNvSpPr/>
          <p:nvPr/>
        </p:nvSpPr>
        <p:spPr>
          <a:xfrm>
            <a:off x="9630635" y="5663128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63" name="제목 3">
            <a:extLst>
              <a:ext uri="{FF2B5EF4-FFF2-40B4-BE49-F238E27FC236}">
                <a16:creationId xmlns:a16="http://schemas.microsoft.com/office/drawing/2014/main" id="{0A851097-7BE9-3B89-234B-B8FB03954F96}"/>
              </a:ext>
            </a:extLst>
          </p:cNvPr>
          <p:cNvSpPr txBox="1">
            <a:spLocks/>
          </p:cNvSpPr>
          <p:nvPr/>
        </p:nvSpPr>
        <p:spPr>
          <a:xfrm>
            <a:off x="626083" y="1990628"/>
            <a:ext cx="2162810" cy="122110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수요조사와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제작비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모금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홍보까지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퍼플레잉에서</a:t>
            </a:r>
            <a:r>
              <a:rPr lang="en-US" altLang="ko-KR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7B4984AC-AC88-7A3E-6CD9-8FEB6410EBA1}"/>
              </a:ext>
            </a:extLst>
          </p:cNvPr>
          <p:cNvSpPr txBox="1">
            <a:spLocks/>
          </p:cNvSpPr>
          <p:nvPr/>
        </p:nvSpPr>
        <p:spPr>
          <a:xfrm>
            <a:off x="62608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창작자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65" name="제목 3">
            <a:extLst>
              <a:ext uri="{FF2B5EF4-FFF2-40B4-BE49-F238E27FC236}">
                <a16:creationId xmlns:a16="http://schemas.microsoft.com/office/drawing/2014/main" id="{EFF59C22-3F3A-834F-6141-4875B8357272}"/>
              </a:ext>
            </a:extLst>
          </p:cNvPr>
          <p:cNvSpPr txBox="1">
            <a:spLocks/>
          </p:cNvSpPr>
          <p:nvPr/>
        </p:nvSpPr>
        <p:spPr>
          <a:xfrm>
            <a:off x="10064113" y="1990628"/>
            <a:ext cx="1471931" cy="2214997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펀딩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참여로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단독 리워드와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소식을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받아보세요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  <a:p>
            <a:pPr algn="r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보고싶었던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작품을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가장 먼저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소장하세요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6" name="제목 3">
            <a:extLst>
              <a:ext uri="{FF2B5EF4-FFF2-40B4-BE49-F238E27FC236}">
                <a16:creationId xmlns:a16="http://schemas.microsoft.com/office/drawing/2014/main" id="{45F11829-789B-DA7C-51BE-B31809D22370}"/>
              </a:ext>
            </a:extLst>
          </p:cNvPr>
          <p:cNvSpPr txBox="1">
            <a:spLocks/>
          </p:cNvSpPr>
          <p:nvPr/>
        </p:nvSpPr>
        <p:spPr>
          <a:xfrm>
            <a:off x="1006411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후원자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3428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관심펀딩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카테고리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9CA5F-321E-0D3D-C280-55B40F0C7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1" r="6998" b="-4931"/>
          <a:stretch/>
        </p:blipFill>
        <p:spPr>
          <a:xfrm>
            <a:off x="3778681" y="625376"/>
            <a:ext cx="7787235" cy="55537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9163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소식 알림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카테고리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1F8ABC-7898-9A1D-BD4F-2AE952CEB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" r="7114" b="1553"/>
          <a:stretch/>
        </p:blipFill>
        <p:spPr>
          <a:xfrm>
            <a:off x="3778681" y="464678"/>
            <a:ext cx="7787236" cy="5553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2893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58450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844836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92291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180079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042989"/>
            <a:ext cx="4614674" cy="496023"/>
            <a:chOff x="6980426" y="633345"/>
            <a:chExt cx="4614674" cy="496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메인 배너 등록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메인 배너 등록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가입 회원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4062899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공지사항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 작성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C0DC4C-5CBB-FDA6-F7BD-76B7E31D23A5}"/>
              </a:ext>
            </a:extLst>
          </p:cNvPr>
          <p:cNvCxnSpPr/>
          <p:nvPr/>
        </p:nvCxnSpPr>
        <p:spPr>
          <a:xfrm>
            <a:off x="6653807" y="478934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2BA3E1-A3F4-2595-2E81-B79D656565CC}"/>
              </a:ext>
            </a:extLst>
          </p:cNvPr>
          <p:cNvGrpSpPr/>
          <p:nvPr/>
        </p:nvGrpSpPr>
        <p:grpSpPr>
          <a:xfrm>
            <a:off x="6980426" y="4959948"/>
            <a:ext cx="4614674" cy="496023"/>
            <a:chOff x="6980426" y="633345"/>
            <a:chExt cx="4614674" cy="4960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C74C90-B5FA-56E6-1D6C-5C1A174F87AB}"/>
                </a:ext>
              </a:extLst>
            </p:cNvPr>
            <p:cNvSpPr txBox="1"/>
            <p:nvPr/>
          </p:nvSpPr>
          <p:spPr>
            <a:xfrm>
              <a:off x="6980427" y="633345"/>
              <a:ext cx="58669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문의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237CDD-791B-E0FB-2EF4-2DEC38F40A6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 글 답변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482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24B9D9-D45C-4EB8-95D9-04A1B189E79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pic>
          <p:nvPicPr>
            <p:cNvPr id="37" name="그림 36" descr="흰색으로된 도시의 3D 디자인">
              <a:extLst>
                <a:ext uri="{FF2B5EF4-FFF2-40B4-BE49-F238E27FC236}">
                  <a16:creationId xmlns:a16="http://schemas.microsoft.com/office/drawing/2014/main" id="{0A6E4A59-4B87-43EC-BCB4-A3C0BC739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57" b="5344"/>
            <a:stretch/>
          </p:blipFill>
          <p:spPr>
            <a:xfrm>
              <a:off x="1" y="0"/>
              <a:ext cx="12192000" cy="53213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438FD2-24F0-4C9B-B54B-19900F09840F}"/>
                </a:ext>
              </a:extLst>
            </p:cNvPr>
            <p:cNvSpPr/>
            <p:nvPr/>
          </p:nvSpPr>
          <p:spPr>
            <a:xfrm>
              <a:off x="0" y="2860251"/>
              <a:ext cx="12192000" cy="399775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717609-5262-4987-B5BB-FBA2316FBF43}"/>
                </a:ext>
              </a:extLst>
            </p:cNvPr>
            <p:cNvSpPr txBox="1"/>
            <p:nvPr/>
          </p:nvSpPr>
          <p:spPr>
            <a:xfrm>
              <a:off x="5457353" y="727572"/>
              <a:ext cx="1296765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Milestone</a:t>
              </a:r>
              <a:endPara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E6C3F7-1822-477A-821A-C1EF8A4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5986463" y="1278781"/>
              <a:ext cx="219075" cy="0"/>
            </a:xfrm>
            <a:prstGeom prst="line">
              <a:avLst/>
            </a:prstGeom>
            <a:ln w="317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F133D9-C330-4521-B3A6-7E7EF2FC0A36}"/>
                </a:ext>
              </a:extLst>
            </p:cNvPr>
            <p:cNvSpPr/>
            <p:nvPr/>
          </p:nvSpPr>
          <p:spPr>
            <a:xfrm>
              <a:off x="760017" y="2991661"/>
              <a:ext cx="2452917" cy="258755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872" r="-384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6CF208-6418-49C5-976A-52AFE44C85D1}"/>
                </a:ext>
              </a:extLst>
            </p:cNvPr>
            <p:cNvSpPr/>
            <p:nvPr/>
          </p:nvSpPr>
          <p:spPr>
            <a:xfrm>
              <a:off x="3499700" y="2286238"/>
              <a:ext cx="2452917" cy="3292981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5416" r="-86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7B17D2-6D08-4754-BDDE-A786C64DA945}"/>
                </a:ext>
              </a:extLst>
            </p:cNvPr>
            <p:cNvSpPr/>
            <p:nvPr/>
          </p:nvSpPr>
          <p:spPr>
            <a:xfrm>
              <a:off x="6239383" y="3557571"/>
              <a:ext cx="2452917" cy="2021648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1733" r="-1173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028DE2-ECC2-433B-8FDA-2D234DD792BF}"/>
                </a:ext>
              </a:extLst>
            </p:cNvPr>
            <p:cNvSpPr/>
            <p:nvPr/>
          </p:nvSpPr>
          <p:spPr>
            <a:xfrm>
              <a:off x="8979066" y="2991661"/>
              <a:ext cx="2452917" cy="2587558"/>
            </a:xfrm>
            <a:prstGeom prst="rect">
              <a:avLst/>
            </a:pr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 l="-41684" r="-1630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759F29-0094-4C0A-AA95-D62B4D2323ED}"/>
                </a:ext>
              </a:extLst>
            </p:cNvPr>
            <p:cNvGrpSpPr/>
            <p:nvPr/>
          </p:nvGrpSpPr>
          <p:grpSpPr>
            <a:xfrm>
              <a:off x="760017" y="5710634"/>
              <a:ext cx="2452916" cy="618728"/>
              <a:chOff x="431262" y="5710634"/>
              <a:chExt cx="2452916" cy="6187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E0C8F-BEE9-4213-B0FF-701A1E265FD2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98FCE8-91D8-4232-8C35-C19FF3E76F98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3487400-A679-4235-A324-2292E3B50400}"/>
                </a:ext>
              </a:extLst>
            </p:cNvPr>
            <p:cNvGrpSpPr/>
            <p:nvPr/>
          </p:nvGrpSpPr>
          <p:grpSpPr>
            <a:xfrm>
              <a:off x="3499700" y="5710634"/>
              <a:ext cx="2452916" cy="618728"/>
              <a:chOff x="431262" y="5710634"/>
              <a:chExt cx="2452916" cy="61872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F131F-BE03-4CB4-892E-A83258F8BB0D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74CFCB-6E29-47C2-BA7F-4C30C989ECE0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DCD2D4-0A80-46E2-AADF-7869BBC70C1F}"/>
                </a:ext>
              </a:extLst>
            </p:cNvPr>
            <p:cNvGrpSpPr/>
            <p:nvPr/>
          </p:nvGrpSpPr>
          <p:grpSpPr>
            <a:xfrm>
              <a:off x="6239383" y="5710634"/>
              <a:ext cx="2452916" cy="618728"/>
              <a:chOff x="431262" y="5710634"/>
              <a:chExt cx="2452916" cy="61872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C88840-CCF6-481B-B889-401750BBDCC5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9E4503-8172-4DD2-A18E-F81DCE2131F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F93B00-4FEB-4209-A655-E42573571EC9}"/>
                </a:ext>
              </a:extLst>
            </p:cNvPr>
            <p:cNvGrpSpPr/>
            <p:nvPr/>
          </p:nvGrpSpPr>
          <p:grpSpPr>
            <a:xfrm>
              <a:off x="8979067" y="5710634"/>
              <a:ext cx="2452916" cy="618728"/>
              <a:chOff x="431262" y="5710634"/>
              <a:chExt cx="2452916" cy="61872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779D3E-DAA1-44A7-932D-9BEBF334F59E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208A96-969E-465B-A43D-0F68753A376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1EBE13-913C-4B1D-84FB-D12521898DC9}"/>
                </a:ext>
              </a:extLst>
            </p:cNvPr>
            <p:cNvSpPr/>
            <p:nvPr/>
          </p:nvSpPr>
          <p:spPr>
            <a:xfrm>
              <a:off x="760017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CEA4DA-5435-463B-BD9F-20163572C622}"/>
                </a:ext>
              </a:extLst>
            </p:cNvPr>
            <p:cNvSpPr/>
            <p:nvPr/>
          </p:nvSpPr>
          <p:spPr>
            <a:xfrm>
              <a:off x="3499700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A86B96-EB12-4658-A631-A71EF608A79E}"/>
                </a:ext>
              </a:extLst>
            </p:cNvPr>
            <p:cNvSpPr/>
            <p:nvPr/>
          </p:nvSpPr>
          <p:spPr>
            <a:xfrm>
              <a:off x="6239383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336FF3-285A-4D39-9DEB-275F7F18A545}"/>
                </a:ext>
              </a:extLst>
            </p:cNvPr>
            <p:cNvSpPr/>
            <p:nvPr/>
          </p:nvSpPr>
          <p:spPr>
            <a:xfrm>
              <a:off x="8979065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866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D037B-9252-4227-8723-8B28BD6C8B5F}"/>
              </a:ext>
            </a:extLst>
          </p:cNvPr>
          <p:cNvGrpSpPr/>
          <p:nvPr/>
        </p:nvGrpSpPr>
        <p:grpSpPr>
          <a:xfrm>
            <a:off x="214009" y="1973059"/>
            <a:ext cx="2840476" cy="3813803"/>
            <a:chOff x="214009" y="1154588"/>
            <a:chExt cx="2840476" cy="3813803"/>
          </a:xfrm>
        </p:grpSpPr>
        <p:pic>
          <p:nvPicPr>
            <p:cNvPr id="13" name="그림 12" descr="텍스트, 사람, 남자이(가) 표시된 사진&#10;&#10;자동 생성된 설명">
              <a:extLst>
                <a:ext uri="{FF2B5EF4-FFF2-40B4-BE49-F238E27FC236}">
                  <a16:creationId xmlns:a16="http://schemas.microsoft.com/office/drawing/2014/main" id="{4A1FB4BE-C7B2-4FD1-ADE5-404A6CA3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7" y="1154588"/>
              <a:ext cx="2557005" cy="371648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9FD44BC-1122-442D-A543-977C8E97B8E6}"/>
                </a:ext>
              </a:extLst>
            </p:cNvPr>
            <p:cNvSpPr/>
            <p:nvPr/>
          </p:nvSpPr>
          <p:spPr>
            <a:xfrm>
              <a:off x="214009" y="2334639"/>
              <a:ext cx="2840476" cy="2633752"/>
            </a:xfrm>
            <a:prstGeom prst="rect">
              <a:avLst/>
            </a:prstGeom>
            <a:gradFill flip="none" rotWithShape="1">
              <a:gsLst>
                <a:gs pos="49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531606"/>
            <a:ext cx="1309654" cy="7643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Company</a:t>
            </a:r>
          </a:p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Brief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72E8967-0BFA-4DEE-BD09-E4C1A19EC634}"/>
              </a:ext>
            </a:extLst>
          </p:cNvPr>
          <p:cNvSpPr/>
          <p:nvPr/>
        </p:nvSpPr>
        <p:spPr>
          <a:xfrm>
            <a:off x="596901" y="3807762"/>
            <a:ext cx="434229" cy="4342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EC811D-8829-4692-8E03-374EC598F199}"/>
              </a:ext>
            </a:extLst>
          </p:cNvPr>
          <p:cNvSpPr txBox="1"/>
          <p:nvPr/>
        </p:nvSpPr>
        <p:spPr>
          <a:xfrm>
            <a:off x="626084" y="4428439"/>
            <a:ext cx="1961473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200"/>
              </a:spcAft>
            </a:pP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FDB56D-80CE-4B77-B171-32D6D03F4632}"/>
              </a:ext>
            </a:extLst>
          </p:cNvPr>
          <p:cNvGrpSpPr/>
          <p:nvPr/>
        </p:nvGrpSpPr>
        <p:grpSpPr>
          <a:xfrm>
            <a:off x="3606800" y="941131"/>
            <a:ext cx="8102600" cy="5387456"/>
            <a:chOff x="3606800" y="903031"/>
            <a:chExt cx="8102600" cy="538745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8622EF-89A5-4BC8-90BA-A9A2DAF0D7FB}"/>
                </a:ext>
              </a:extLst>
            </p:cNvPr>
            <p:cNvGrpSpPr/>
            <p:nvPr/>
          </p:nvGrpSpPr>
          <p:grpSpPr>
            <a:xfrm>
              <a:off x="3754201" y="903031"/>
              <a:ext cx="2024729" cy="246221"/>
              <a:chOff x="3716101" y="903031"/>
              <a:chExt cx="2024729" cy="24622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60965-BED3-45B7-8E07-10FC88EE4EBC}"/>
                  </a:ext>
                </a:extLst>
              </p:cNvPr>
              <p:cNvSpPr txBox="1"/>
              <p:nvPr/>
            </p:nvSpPr>
            <p:spPr>
              <a:xfrm>
                <a:off x="3987145" y="903031"/>
                <a:ext cx="17536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6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텍스트를 입력해 주세요</a:t>
                </a: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D5C15D0-D87A-42B6-9085-D66749D967A7}"/>
                  </a:ext>
                </a:extLst>
              </p:cNvPr>
              <p:cNvSpPr/>
              <p:nvPr/>
            </p:nvSpPr>
            <p:spPr>
              <a:xfrm>
                <a:off x="3716101" y="96899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FE7574CC-9081-40BE-B7A2-FB023152C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219820"/>
                </p:ext>
              </p:extLst>
            </p:nvPr>
          </p:nvGraphicFramePr>
          <p:xfrm>
            <a:off x="3606800" y="1393235"/>
            <a:ext cx="8102600" cy="4897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757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121223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grpSp>
        <p:nvGrpSpPr>
          <p:cNvPr id="36" name="그래픽 15">
            <a:extLst>
              <a:ext uri="{FF2B5EF4-FFF2-40B4-BE49-F238E27FC236}">
                <a16:creationId xmlns:a16="http://schemas.microsoft.com/office/drawing/2014/main" id="{94AF3C53-CB45-4DEA-9868-8742EC867382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1318CB7-9BD9-4D0C-A6BA-85A1CCCE216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308AB6E-E0C7-4494-AF6D-131689AAA5A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9AE76FE-554A-4A76-BD28-5BC06EC95C9E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D2975F7-D6EA-47E7-AFAF-595A6E8CFBB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652582D-0162-4EC6-8052-915CE0D8AFC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E9E4194A-A2AB-4AEB-B3F8-9197A9AF3205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4428927-C72D-4733-B9B0-560E9374B2C8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B3796EE-3DB3-41C2-A688-7EAB6B5EF655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1ED17FA-269B-4009-B903-050FDD25F3E5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237261A-2F7C-4E3F-BF1D-62EBEFD2AF2F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1DEFEDB-395B-4E19-A270-77CD442291CD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09760-6674-4112-BE55-1C942C6D3B50}"/>
              </a:ext>
            </a:extLst>
          </p:cNvPr>
          <p:cNvGrpSpPr/>
          <p:nvPr/>
        </p:nvGrpSpPr>
        <p:grpSpPr>
          <a:xfrm>
            <a:off x="0" y="0"/>
            <a:ext cx="11191538" cy="6858000"/>
            <a:chOff x="0" y="0"/>
            <a:chExt cx="11191538" cy="6858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D01F33B-9AC0-4AE2-AF33-DFA96CB2EDD5}"/>
                </a:ext>
              </a:extLst>
            </p:cNvPr>
            <p:cNvSpPr/>
            <p:nvPr/>
          </p:nvSpPr>
          <p:spPr>
            <a:xfrm>
              <a:off x="0" y="0"/>
              <a:ext cx="16792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AE3DF-8890-4188-80A7-A2AABCE5BC41}"/>
                </a:ext>
              </a:extLst>
            </p:cNvPr>
            <p:cNvSpPr txBox="1"/>
            <p:nvPr/>
          </p:nvSpPr>
          <p:spPr>
            <a:xfrm>
              <a:off x="510445" y="504031"/>
              <a:ext cx="6324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8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SYSTEM</a:t>
              </a: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F747F38-2D7E-4441-BD4E-CB6A98961B4A}"/>
                </a:ext>
              </a:extLst>
            </p:cNvPr>
            <p:cNvGrpSpPr/>
            <p:nvPr/>
          </p:nvGrpSpPr>
          <p:grpSpPr>
            <a:xfrm>
              <a:off x="2654164" y="2522017"/>
              <a:ext cx="2636196" cy="906983"/>
              <a:chOff x="1712068" y="3338900"/>
              <a:chExt cx="2636196" cy="90698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1967DCF-1781-4475-836A-53845E3ED048}"/>
                  </a:ext>
                </a:extLst>
              </p:cNvPr>
              <p:cNvSpPr/>
              <p:nvPr/>
            </p:nvSpPr>
            <p:spPr>
              <a:xfrm>
                <a:off x="1712068" y="3338900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3CA1BC5-9939-434C-A4E9-FE90CDD74713}"/>
                  </a:ext>
                </a:extLst>
              </p:cNvPr>
              <p:cNvSpPr/>
              <p:nvPr/>
            </p:nvSpPr>
            <p:spPr>
              <a:xfrm>
                <a:off x="1809344" y="4010108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F338D81-10D9-4C13-82EA-68FF0F3800AE}"/>
                  </a:ext>
                </a:extLst>
              </p:cNvPr>
              <p:cNvSpPr/>
              <p:nvPr/>
            </p:nvSpPr>
            <p:spPr>
              <a:xfrm>
                <a:off x="4007795" y="4010108"/>
                <a:ext cx="194553" cy="1945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35729-03F2-4D5E-A324-9441FB837FFC}"/>
                  </a:ext>
                </a:extLst>
              </p:cNvPr>
              <p:cNvSpPr txBox="1"/>
              <p:nvPr/>
            </p:nvSpPr>
            <p:spPr>
              <a:xfrm>
                <a:off x="2003897" y="3968884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9BDAB0-394B-4E2B-84E8-AD53E9DFFFB2}"/>
                  </a:ext>
                </a:extLst>
              </p:cNvPr>
              <p:cNvSpPr txBox="1"/>
              <p:nvPr/>
            </p:nvSpPr>
            <p:spPr>
              <a:xfrm>
                <a:off x="3264322" y="3968884"/>
                <a:ext cx="783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#F4791F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A87C864-AD21-4901-BDD5-77640D81FA11}"/>
                </a:ext>
              </a:extLst>
            </p:cNvPr>
            <p:cNvGrpSpPr/>
            <p:nvPr/>
          </p:nvGrpSpPr>
          <p:grpSpPr>
            <a:xfrm>
              <a:off x="2654164" y="3943771"/>
              <a:ext cx="2636196" cy="906983"/>
              <a:chOff x="1712068" y="4709557"/>
              <a:chExt cx="2636196" cy="906983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05D1244-873A-412D-8275-B7D82468FF4E}"/>
                  </a:ext>
                </a:extLst>
              </p:cNvPr>
              <p:cNvSpPr/>
              <p:nvPr/>
            </p:nvSpPr>
            <p:spPr>
              <a:xfrm>
                <a:off x="1712068" y="4709557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4E54F55-3002-4049-B9B7-C60B21474753}"/>
                  </a:ext>
                </a:extLst>
              </p:cNvPr>
              <p:cNvSpPr/>
              <p:nvPr/>
            </p:nvSpPr>
            <p:spPr>
              <a:xfrm>
                <a:off x="1809344" y="5380765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F28210E-EC22-4F40-94C1-1E1E9C087FE4}"/>
                  </a:ext>
                </a:extLst>
              </p:cNvPr>
              <p:cNvSpPr/>
              <p:nvPr/>
            </p:nvSpPr>
            <p:spPr>
              <a:xfrm>
                <a:off x="4007795" y="5380765"/>
                <a:ext cx="194553" cy="19455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A8E1B4-4B0E-4CEE-8CF0-70AD38DC4E2E}"/>
                  </a:ext>
                </a:extLst>
              </p:cNvPr>
              <p:cNvSpPr txBox="1"/>
              <p:nvPr/>
            </p:nvSpPr>
            <p:spPr>
              <a:xfrm>
                <a:off x="2003897" y="5339541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8D713-E80B-4DBF-9F69-86E7B411CB9E}"/>
                  </a:ext>
                </a:extLst>
              </p:cNvPr>
              <p:cNvSpPr txBox="1"/>
              <p:nvPr/>
            </p:nvSpPr>
            <p:spPr>
              <a:xfrm>
                <a:off x="3264322" y="5339541"/>
                <a:ext cx="799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#EB8B98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DA6EFB-8DC4-41BA-9891-4BCFE4244CFC}"/>
                </a:ext>
              </a:extLst>
            </p:cNvPr>
            <p:cNvSpPr txBox="1"/>
            <p:nvPr/>
          </p:nvSpPr>
          <p:spPr>
            <a:xfrm>
              <a:off x="2672639" y="1021996"/>
              <a:ext cx="677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COLOR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6232457-7D77-4555-A5CA-A9D3AAFBB739}"/>
                </a:ext>
              </a:extLst>
            </p:cNvPr>
            <p:cNvSpPr/>
            <p:nvPr/>
          </p:nvSpPr>
          <p:spPr>
            <a:xfrm>
              <a:off x="636426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rgbClr val="D9CFF3">
                <a:alpha val="65882"/>
              </a:srgb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6C8356-5469-4138-9797-0F5F923C7878}"/>
                </a:ext>
              </a:extLst>
            </p:cNvPr>
            <p:cNvSpPr txBox="1"/>
            <p:nvPr/>
          </p:nvSpPr>
          <p:spPr>
            <a:xfrm>
              <a:off x="6390203" y="1021995"/>
              <a:ext cx="866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SHADOW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18362E-05BA-443D-B981-008251CB4568}"/>
                </a:ext>
              </a:extLst>
            </p:cNvPr>
            <p:cNvSpPr txBox="1"/>
            <p:nvPr/>
          </p:nvSpPr>
          <p:spPr>
            <a:xfrm>
              <a:off x="6390203" y="2048023"/>
              <a:ext cx="1713290" cy="144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5pt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225°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#D9CFF3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366D69E-24CD-4481-A287-D271609D2A77}"/>
                </a:ext>
              </a:extLst>
            </p:cNvPr>
            <p:cNvSpPr txBox="1"/>
            <p:nvPr/>
          </p:nvSpPr>
          <p:spPr>
            <a:xfrm>
              <a:off x="6390203" y="3986519"/>
              <a:ext cx="584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FONT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C1668B3-17C9-4B20-B55A-E13F88245299}"/>
                </a:ext>
              </a:extLst>
            </p:cNvPr>
            <p:cNvSpPr/>
            <p:nvPr/>
          </p:nvSpPr>
          <p:spPr>
            <a:xfrm>
              <a:off x="890431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43E5E9-6263-46AC-8F1D-FEA3298D65A2}"/>
                </a:ext>
              </a:extLst>
            </p:cNvPr>
            <p:cNvSpPr txBox="1"/>
            <p:nvPr/>
          </p:nvSpPr>
          <p:spPr>
            <a:xfrm>
              <a:off x="9005849" y="2048023"/>
              <a:ext cx="1705275" cy="1725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크기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100%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3pt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#000000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D3EC92-1014-4A84-B06A-1041BB0F36C2}"/>
                </a:ext>
              </a:extLst>
            </p:cNvPr>
            <p:cNvSpPr txBox="1"/>
            <p:nvPr/>
          </p:nvSpPr>
          <p:spPr>
            <a:xfrm>
              <a:off x="6476798" y="4403889"/>
              <a:ext cx="23762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  <a:hlinkClick r:id="rId2"/>
                </a:rPr>
                <a:t>spoqa han sans neo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AC6DF0-31D9-4D3A-B8B5-EEF3A1F0DF50}"/>
                </a:ext>
              </a:extLst>
            </p:cNvPr>
            <p:cNvGrpSpPr/>
            <p:nvPr/>
          </p:nvGrpSpPr>
          <p:grpSpPr>
            <a:xfrm>
              <a:off x="2654165" y="1559685"/>
              <a:ext cx="2636196" cy="268465"/>
              <a:chOff x="1827313" y="1620007"/>
              <a:chExt cx="3091211" cy="314803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3312E0B-2284-4ECA-A6EF-81ED17C8D6AE}"/>
                  </a:ext>
                </a:extLst>
              </p:cNvPr>
              <p:cNvGrpSpPr/>
              <p:nvPr/>
            </p:nvGrpSpPr>
            <p:grpSpPr>
              <a:xfrm>
                <a:off x="1827313" y="1620007"/>
                <a:ext cx="1246396" cy="314802"/>
                <a:chOff x="1712068" y="5250106"/>
                <a:chExt cx="1395578" cy="35248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07AA06F-BB88-4A21-AC42-ACCB710F2471}"/>
                    </a:ext>
                  </a:extLst>
                </p:cNvPr>
                <p:cNvSpPr/>
                <p:nvPr/>
              </p:nvSpPr>
              <p:spPr>
                <a:xfrm>
                  <a:off x="2755166" y="5250106"/>
                  <a:ext cx="352480" cy="35248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C88090E-8128-4B36-96F7-D04A2200D102}"/>
                    </a:ext>
                  </a:extLst>
                </p:cNvPr>
                <p:cNvSpPr/>
                <p:nvPr/>
              </p:nvSpPr>
              <p:spPr>
                <a:xfrm>
                  <a:off x="1712068" y="5250106"/>
                  <a:ext cx="352480" cy="35248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5641D3-E673-4702-B0E2-19B468405982}"/>
                    </a:ext>
                  </a:extLst>
                </p:cNvPr>
                <p:cNvSpPr/>
                <p:nvPr/>
              </p:nvSpPr>
              <p:spPr>
                <a:xfrm>
                  <a:off x="2233617" y="5250106"/>
                  <a:ext cx="352480" cy="35248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8DB33E1-2075-4BC1-9A37-4BA5A6180298}"/>
                  </a:ext>
                </a:extLst>
              </p:cNvPr>
              <p:cNvSpPr/>
              <p:nvPr/>
            </p:nvSpPr>
            <p:spPr>
              <a:xfrm>
                <a:off x="4148708" y="1620008"/>
                <a:ext cx="314801" cy="31480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2520983-EFAB-4BA2-A1C2-0F97FBD9AD58}"/>
                  </a:ext>
                </a:extLst>
              </p:cNvPr>
              <p:cNvSpPr/>
              <p:nvPr/>
            </p:nvSpPr>
            <p:spPr>
              <a:xfrm>
                <a:off x="3216017" y="1620007"/>
                <a:ext cx="314801" cy="3148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EF679A8-B072-46A9-BE0C-731E89620115}"/>
                  </a:ext>
                </a:extLst>
              </p:cNvPr>
              <p:cNvSpPr/>
              <p:nvPr/>
            </p:nvSpPr>
            <p:spPr>
              <a:xfrm>
                <a:off x="3682362" y="1620007"/>
                <a:ext cx="314802" cy="3148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8FE6654B-A9E4-4D54-8D5F-262B8BD29C77}"/>
                  </a:ext>
                </a:extLst>
              </p:cNvPr>
              <p:cNvSpPr/>
              <p:nvPr/>
            </p:nvSpPr>
            <p:spPr>
              <a:xfrm>
                <a:off x="4603723" y="1620008"/>
                <a:ext cx="314801" cy="31480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92" name="그래픽 90">
              <a:extLst>
                <a:ext uri="{FF2B5EF4-FFF2-40B4-BE49-F238E27FC236}">
                  <a16:creationId xmlns:a16="http://schemas.microsoft.com/office/drawing/2014/main" id="{B2BA9FE2-7B23-45CD-A2E2-D52B3CF24AE5}"/>
                </a:ext>
              </a:extLst>
            </p:cNvPr>
            <p:cNvGrpSpPr/>
            <p:nvPr/>
          </p:nvGrpSpPr>
          <p:grpSpPr>
            <a:xfrm>
              <a:off x="424820" y="6257315"/>
              <a:ext cx="829611" cy="96654"/>
              <a:chOff x="10315813" y="533188"/>
              <a:chExt cx="1046771" cy="121954"/>
            </a:xfrm>
            <a:gradFill>
              <a:gsLst>
                <a:gs pos="0">
                  <a:srgbClr val="413B91"/>
                </a:gs>
                <a:gs pos="100000">
                  <a:srgbClr val="3B3476"/>
                </a:gs>
              </a:gsLst>
              <a:lin ang="5400000" scaled="1"/>
            </a:gradFill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F5679216-5C47-4A3A-898D-B2C1107C47D3}"/>
                  </a:ext>
                </a:extLst>
              </p:cNvPr>
              <p:cNvSpPr/>
              <p:nvPr/>
            </p:nvSpPr>
            <p:spPr>
              <a:xfrm>
                <a:off x="10315813" y="537634"/>
                <a:ext cx="91677" cy="113061"/>
              </a:xfrm>
              <a:custGeom>
                <a:avLst/>
                <a:gdLst>
                  <a:gd name="connsiteX0" fmla="*/ 60130 w 91677"/>
                  <a:gd name="connsiteY0" fmla="*/ 212 h 113061"/>
                  <a:gd name="connsiteX1" fmla="*/ 59707 w 91677"/>
                  <a:gd name="connsiteY1" fmla="*/ 212 h 113061"/>
                  <a:gd name="connsiteX2" fmla="*/ 59707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130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130" y="212"/>
                    </a:moveTo>
                    <a:cubicBezTo>
                      <a:pt x="59918" y="212"/>
                      <a:pt x="59918" y="212"/>
                      <a:pt x="59707" y="212"/>
                    </a:cubicBezTo>
                    <a:lnTo>
                      <a:pt x="59707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130" y="212"/>
                    </a:cubicBezTo>
                    <a:close/>
                    <a:moveTo>
                      <a:pt x="48062" y="56319"/>
                    </a:moveTo>
                    <a:cubicBezTo>
                      <a:pt x="47850" y="56319"/>
                      <a:pt x="47850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866466D-D4E8-414B-857D-54F11D07C087}"/>
                  </a:ext>
                </a:extLst>
              </p:cNvPr>
              <p:cNvSpPr/>
              <p:nvPr/>
            </p:nvSpPr>
            <p:spPr>
              <a:xfrm>
                <a:off x="10397962" y="537634"/>
                <a:ext cx="119413" cy="113273"/>
              </a:xfrm>
              <a:custGeom>
                <a:avLst/>
                <a:gdLst>
                  <a:gd name="connsiteX0" fmla="*/ 77068 w 119413"/>
                  <a:gd name="connsiteY0" fmla="*/ 0 h 113273"/>
                  <a:gd name="connsiteX1" fmla="*/ 59707 w 119413"/>
                  <a:gd name="connsiteY1" fmla="*/ 0 h 113273"/>
                  <a:gd name="connsiteX2" fmla="*/ 42345 w 119413"/>
                  <a:gd name="connsiteY2" fmla="*/ 0 h 113273"/>
                  <a:gd name="connsiteX3" fmla="*/ 0 w 119413"/>
                  <a:gd name="connsiteY3" fmla="*/ 113273 h 113273"/>
                  <a:gd name="connsiteX4" fmla="*/ 30912 w 119413"/>
                  <a:gd name="connsiteY4" fmla="*/ 113273 h 113273"/>
                  <a:gd name="connsiteX5" fmla="*/ 38111 w 119413"/>
                  <a:gd name="connsiteY5" fmla="*/ 95912 h 113273"/>
                  <a:gd name="connsiteX6" fmla="*/ 59707 w 119413"/>
                  <a:gd name="connsiteY6" fmla="*/ 95912 h 113273"/>
                  <a:gd name="connsiteX7" fmla="*/ 81303 w 119413"/>
                  <a:gd name="connsiteY7" fmla="*/ 95912 h 113273"/>
                  <a:gd name="connsiteX8" fmla="*/ 88501 w 119413"/>
                  <a:gd name="connsiteY8" fmla="*/ 113273 h 113273"/>
                  <a:gd name="connsiteX9" fmla="*/ 119413 w 119413"/>
                  <a:gd name="connsiteY9" fmla="*/ 113273 h 113273"/>
                  <a:gd name="connsiteX10" fmla="*/ 77068 w 119413"/>
                  <a:gd name="connsiteY10" fmla="*/ 0 h 113273"/>
                  <a:gd name="connsiteX11" fmla="*/ 59707 w 119413"/>
                  <a:gd name="connsiteY11" fmla="*/ 70716 h 113273"/>
                  <a:gd name="connsiteX12" fmla="*/ 45309 w 119413"/>
                  <a:gd name="connsiteY12" fmla="*/ 70716 h 113273"/>
                  <a:gd name="connsiteX13" fmla="*/ 58225 w 119413"/>
                  <a:gd name="connsiteY13" fmla="*/ 35358 h 113273"/>
                  <a:gd name="connsiteX14" fmla="*/ 59707 w 119413"/>
                  <a:gd name="connsiteY14" fmla="*/ 35358 h 113273"/>
                  <a:gd name="connsiteX15" fmla="*/ 61189 w 119413"/>
                  <a:gd name="connsiteY15" fmla="*/ 35358 h 113273"/>
                  <a:gd name="connsiteX16" fmla="*/ 74104 w 119413"/>
                  <a:gd name="connsiteY16" fmla="*/ 70716 h 113273"/>
                  <a:gd name="connsiteX17" fmla="*/ 59707 w 119413"/>
                  <a:gd name="connsiteY17" fmla="*/ 70716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273">
                    <a:moveTo>
                      <a:pt x="77068" y="0"/>
                    </a:moveTo>
                    <a:lnTo>
                      <a:pt x="59707" y="0"/>
                    </a:lnTo>
                    <a:lnTo>
                      <a:pt x="42345" y="0"/>
                    </a:lnTo>
                    <a:lnTo>
                      <a:pt x="0" y="113273"/>
                    </a:lnTo>
                    <a:lnTo>
                      <a:pt x="30912" y="113273"/>
                    </a:lnTo>
                    <a:lnTo>
                      <a:pt x="38111" y="95912"/>
                    </a:lnTo>
                    <a:lnTo>
                      <a:pt x="59707" y="95912"/>
                    </a:lnTo>
                    <a:lnTo>
                      <a:pt x="81303" y="95912"/>
                    </a:lnTo>
                    <a:lnTo>
                      <a:pt x="88501" y="113273"/>
                    </a:lnTo>
                    <a:lnTo>
                      <a:pt x="119413" y="113273"/>
                    </a:lnTo>
                    <a:lnTo>
                      <a:pt x="77068" y="0"/>
                    </a:lnTo>
                    <a:close/>
                    <a:moveTo>
                      <a:pt x="59707" y="70716"/>
                    </a:moveTo>
                    <a:lnTo>
                      <a:pt x="45309" y="70716"/>
                    </a:lnTo>
                    <a:lnTo>
                      <a:pt x="58225" y="35358"/>
                    </a:lnTo>
                    <a:lnTo>
                      <a:pt x="59707" y="35358"/>
                    </a:lnTo>
                    <a:lnTo>
                      <a:pt x="61189" y="35358"/>
                    </a:lnTo>
                    <a:lnTo>
                      <a:pt x="74104" y="70716"/>
                    </a:lnTo>
                    <a:lnTo>
                      <a:pt x="59707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5871A92F-1118-4BC0-8350-AE4F8FC4F5E1}"/>
                  </a:ext>
                </a:extLst>
              </p:cNvPr>
              <p:cNvSpPr/>
              <p:nvPr/>
            </p:nvSpPr>
            <p:spPr>
              <a:xfrm>
                <a:off x="10527538" y="537634"/>
                <a:ext cx="91677" cy="113061"/>
              </a:xfrm>
              <a:custGeom>
                <a:avLst/>
                <a:gdLst>
                  <a:gd name="connsiteX0" fmla="*/ 60342 w 91677"/>
                  <a:gd name="connsiteY0" fmla="*/ 212 h 113061"/>
                  <a:gd name="connsiteX1" fmla="*/ 59918 w 91677"/>
                  <a:gd name="connsiteY1" fmla="*/ 212 h 113061"/>
                  <a:gd name="connsiteX2" fmla="*/ 59918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342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342" y="212"/>
                    </a:moveTo>
                    <a:cubicBezTo>
                      <a:pt x="60130" y="212"/>
                      <a:pt x="60130" y="212"/>
                      <a:pt x="59918" y="212"/>
                    </a:cubicBezTo>
                    <a:lnTo>
                      <a:pt x="59918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342" y="212"/>
                    </a:cubicBezTo>
                    <a:close/>
                    <a:moveTo>
                      <a:pt x="48062" y="56319"/>
                    </a:moveTo>
                    <a:cubicBezTo>
                      <a:pt x="48062" y="56319"/>
                      <a:pt x="48062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FF16DEE8-9B72-49EA-AD46-42F67AA3A7A5}"/>
                  </a:ext>
                </a:extLst>
              </p:cNvPr>
              <p:cNvSpPr/>
              <p:nvPr/>
            </p:nvSpPr>
            <p:spPr>
              <a:xfrm>
                <a:off x="10609688" y="537634"/>
                <a:ext cx="119413" cy="113061"/>
              </a:xfrm>
              <a:custGeom>
                <a:avLst/>
                <a:gdLst>
                  <a:gd name="connsiteX0" fmla="*/ 77280 w 119413"/>
                  <a:gd name="connsiteY0" fmla="*/ 0 h 113061"/>
                  <a:gd name="connsiteX1" fmla="*/ 59918 w 119413"/>
                  <a:gd name="connsiteY1" fmla="*/ 0 h 113061"/>
                  <a:gd name="connsiteX2" fmla="*/ 42557 w 119413"/>
                  <a:gd name="connsiteY2" fmla="*/ 0 h 113061"/>
                  <a:gd name="connsiteX3" fmla="*/ 0 w 119413"/>
                  <a:gd name="connsiteY3" fmla="*/ 113062 h 113061"/>
                  <a:gd name="connsiteX4" fmla="*/ 30912 w 119413"/>
                  <a:gd name="connsiteY4" fmla="*/ 113062 h 113061"/>
                  <a:gd name="connsiteX5" fmla="*/ 38111 w 119413"/>
                  <a:gd name="connsiteY5" fmla="*/ 95700 h 113061"/>
                  <a:gd name="connsiteX6" fmla="*/ 59707 w 119413"/>
                  <a:gd name="connsiteY6" fmla="*/ 95700 h 113061"/>
                  <a:gd name="connsiteX7" fmla="*/ 81303 w 119413"/>
                  <a:gd name="connsiteY7" fmla="*/ 95700 h 113061"/>
                  <a:gd name="connsiteX8" fmla="*/ 88501 w 119413"/>
                  <a:gd name="connsiteY8" fmla="*/ 113062 h 113061"/>
                  <a:gd name="connsiteX9" fmla="*/ 119413 w 119413"/>
                  <a:gd name="connsiteY9" fmla="*/ 113062 h 113061"/>
                  <a:gd name="connsiteX10" fmla="*/ 77280 w 119413"/>
                  <a:gd name="connsiteY10" fmla="*/ 0 h 113061"/>
                  <a:gd name="connsiteX11" fmla="*/ 59918 w 119413"/>
                  <a:gd name="connsiteY11" fmla="*/ 70716 h 113061"/>
                  <a:gd name="connsiteX12" fmla="*/ 45521 w 119413"/>
                  <a:gd name="connsiteY12" fmla="*/ 70716 h 113061"/>
                  <a:gd name="connsiteX13" fmla="*/ 58436 w 119413"/>
                  <a:gd name="connsiteY13" fmla="*/ 35358 h 113061"/>
                  <a:gd name="connsiteX14" fmla="*/ 59918 w 119413"/>
                  <a:gd name="connsiteY14" fmla="*/ 35358 h 113061"/>
                  <a:gd name="connsiteX15" fmla="*/ 61400 w 119413"/>
                  <a:gd name="connsiteY15" fmla="*/ 35358 h 113061"/>
                  <a:gd name="connsiteX16" fmla="*/ 74316 w 119413"/>
                  <a:gd name="connsiteY16" fmla="*/ 70716 h 113061"/>
                  <a:gd name="connsiteX17" fmla="*/ 59918 w 119413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0912" y="113062"/>
                    </a:lnTo>
                    <a:lnTo>
                      <a:pt x="38111" y="95700"/>
                    </a:lnTo>
                    <a:lnTo>
                      <a:pt x="59707" y="95700"/>
                    </a:lnTo>
                    <a:lnTo>
                      <a:pt x="81303" y="95700"/>
                    </a:lnTo>
                    <a:lnTo>
                      <a:pt x="88501" y="113062"/>
                    </a:lnTo>
                    <a:lnTo>
                      <a:pt x="119413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C8533175-7D5D-49B4-A192-B67C8BB39015}"/>
                  </a:ext>
                </a:extLst>
              </p:cNvPr>
              <p:cNvSpPr/>
              <p:nvPr/>
            </p:nvSpPr>
            <p:spPr>
              <a:xfrm>
                <a:off x="10805534" y="537634"/>
                <a:ext cx="119624" cy="113061"/>
              </a:xfrm>
              <a:custGeom>
                <a:avLst/>
                <a:gdLst>
                  <a:gd name="connsiteX0" fmla="*/ 77280 w 119624"/>
                  <a:gd name="connsiteY0" fmla="*/ 0 h 113061"/>
                  <a:gd name="connsiteX1" fmla="*/ 59918 w 119624"/>
                  <a:gd name="connsiteY1" fmla="*/ 0 h 113061"/>
                  <a:gd name="connsiteX2" fmla="*/ 42557 w 119624"/>
                  <a:gd name="connsiteY2" fmla="*/ 0 h 113061"/>
                  <a:gd name="connsiteX3" fmla="*/ 0 w 119624"/>
                  <a:gd name="connsiteY3" fmla="*/ 113062 h 113061"/>
                  <a:gd name="connsiteX4" fmla="*/ 31124 w 119624"/>
                  <a:gd name="connsiteY4" fmla="*/ 113062 h 113061"/>
                  <a:gd name="connsiteX5" fmla="*/ 38322 w 119624"/>
                  <a:gd name="connsiteY5" fmla="*/ 95700 h 113061"/>
                  <a:gd name="connsiteX6" fmla="*/ 59918 w 119624"/>
                  <a:gd name="connsiteY6" fmla="*/ 95700 h 113061"/>
                  <a:gd name="connsiteX7" fmla="*/ 81514 w 119624"/>
                  <a:gd name="connsiteY7" fmla="*/ 95700 h 113061"/>
                  <a:gd name="connsiteX8" fmla="*/ 88713 w 119624"/>
                  <a:gd name="connsiteY8" fmla="*/ 113062 h 113061"/>
                  <a:gd name="connsiteX9" fmla="*/ 119625 w 119624"/>
                  <a:gd name="connsiteY9" fmla="*/ 113062 h 113061"/>
                  <a:gd name="connsiteX10" fmla="*/ 77280 w 119624"/>
                  <a:gd name="connsiteY10" fmla="*/ 0 h 113061"/>
                  <a:gd name="connsiteX11" fmla="*/ 59918 w 119624"/>
                  <a:gd name="connsiteY11" fmla="*/ 70716 h 113061"/>
                  <a:gd name="connsiteX12" fmla="*/ 45521 w 119624"/>
                  <a:gd name="connsiteY12" fmla="*/ 70716 h 113061"/>
                  <a:gd name="connsiteX13" fmla="*/ 58436 w 119624"/>
                  <a:gd name="connsiteY13" fmla="*/ 35358 h 113061"/>
                  <a:gd name="connsiteX14" fmla="*/ 59918 w 119624"/>
                  <a:gd name="connsiteY14" fmla="*/ 35358 h 113061"/>
                  <a:gd name="connsiteX15" fmla="*/ 61400 w 119624"/>
                  <a:gd name="connsiteY15" fmla="*/ 35358 h 113061"/>
                  <a:gd name="connsiteX16" fmla="*/ 74316 w 119624"/>
                  <a:gd name="connsiteY16" fmla="*/ 70716 h 113061"/>
                  <a:gd name="connsiteX17" fmla="*/ 59918 w 119624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4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53CC2FE-0C3B-4D53-970A-942287F78E98}"/>
                  </a:ext>
                </a:extLst>
              </p:cNvPr>
              <p:cNvSpPr/>
              <p:nvPr/>
            </p:nvSpPr>
            <p:spPr>
              <a:xfrm>
                <a:off x="11042667" y="537634"/>
                <a:ext cx="119625" cy="113061"/>
              </a:xfrm>
              <a:custGeom>
                <a:avLst/>
                <a:gdLst>
                  <a:gd name="connsiteX0" fmla="*/ 77280 w 119625"/>
                  <a:gd name="connsiteY0" fmla="*/ 0 h 113061"/>
                  <a:gd name="connsiteX1" fmla="*/ 59918 w 119625"/>
                  <a:gd name="connsiteY1" fmla="*/ 0 h 113061"/>
                  <a:gd name="connsiteX2" fmla="*/ 42557 w 119625"/>
                  <a:gd name="connsiteY2" fmla="*/ 0 h 113061"/>
                  <a:gd name="connsiteX3" fmla="*/ 0 w 119625"/>
                  <a:gd name="connsiteY3" fmla="*/ 113062 h 113061"/>
                  <a:gd name="connsiteX4" fmla="*/ 31124 w 119625"/>
                  <a:gd name="connsiteY4" fmla="*/ 113062 h 113061"/>
                  <a:gd name="connsiteX5" fmla="*/ 38322 w 119625"/>
                  <a:gd name="connsiteY5" fmla="*/ 95700 h 113061"/>
                  <a:gd name="connsiteX6" fmla="*/ 59918 w 119625"/>
                  <a:gd name="connsiteY6" fmla="*/ 95700 h 113061"/>
                  <a:gd name="connsiteX7" fmla="*/ 81514 w 119625"/>
                  <a:gd name="connsiteY7" fmla="*/ 95700 h 113061"/>
                  <a:gd name="connsiteX8" fmla="*/ 88713 w 119625"/>
                  <a:gd name="connsiteY8" fmla="*/ 113062 h 113061"/>
                  <a:gd name="connsiteX9" fmla="*/ 119625 w 119625"/>
                  <a:gd name="connsiteY9" fmla="*/ 113062 h 113061"/>
                  <a:gd name="connsiteX10" fmla="*/ 77280 w 119625"/>
                  <a:gd name="connsiteY10" fmla="*/ 0 h 113061"/>
                  <a:gd name="connsiteX11" fmla="*/ 59918 w 119625"/>
                  <a:gd name="connsiteY11" fmla="*/ 70716 h 113061"/>
                  <a:gd name="connsiteX12" fmla="*/ 45521 w 119625"/>
                  <a:gd name="connsiteY12" fmla="*/ 70716 h 113061"/>
                  <a:gd name="connsiteX13" fmla="*/ 58436 w 119625"/>
                  <a:gd name="connsiteY13" fmla="*/ 35358 h 113061"/>
                  <a:gd name="connsiteX14" fmla="*/ 59918 w 119625"/>
                  <a:gd name="connsiteY14" fmla="*/ 35358 h 113061"/>
                  <a:gd name="connsiteX15" fmla="*/ 61400 w 119625"/>
                  <a:gd name="connsiteY15" fmla="*/ 35358 h 113061"/>
                  <a:gd name="connsiteX16" fmla="*/ 74316 w 119625"/>
                  <a:gd name="connsiteY16" fmla="*/ 70716 h 113061"/>
                  <a:gd name="connsiteX17" fmla="*/ 59918 w 119625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5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A062AD79-BB13-400B-BB3E-FF926A6D6E87}"/>
                  </a:ext>
                </a:extLst>
              </p:cNvPr>
              <p:cNvSpPr/>
              <p:nvPr/>
            </p:nvSpPr>
            <p:spPr>
              <a:xfrm>
                <a:off x="10721479" y="537634"/>
                <a:ext cx="91465" cy="113273"/>
              </a:xfrm>
              <a:custGeom>
                <a:avLst/>
                <a:gdLst>
                  <a:gd name="connsiteX0" fmla="*/ 91466 w 91465"/>
                  <a:gd name="connsiteY0" fmla="*/ 0 h 113273"/>
                  <a:gd name="connsiteX1" fmla="*/ 0 w 91465"/>
                  <a:gd name="connsiteY1" fmla="*/ 0 h 113273"/>
                  <a:gd name="connsiteX2" fmla="*/ 0 w 91465"/>
                  <a:gd name="connsiteY2" fmla="*/ 28160 h 113273"/>
                  <a:gd name="connsiteX3" fmla="*/ 29430 w 91465"/>
                  <a:gd name="connsiteY3" fmla="*/ 28160 h 113273"/>
                  <a:gd name="connsiteX4" fmla="*/ 29430 w 91465"/>
                  <a:gd name="connsiteY4" fmla="*/ 113273 h 113273"/>
                  <a:gd name="connsiteX5" fmla="*/ 61189 w 91465"/>
                  <a:gd name="connsiteY5" fmla="*/ 113273 h 113273"/>
                  <a:gd name="connsiteX6" fmla="*/ 61189 w 91465"/>
                  <a:gd name="connsiteY6" fmla="*/ 28160 h 113273"/>
                  <a:gd name="connsiteX7" fmla="*/ 91466 w 91465"/>
                  <a:gd name="connsiteY7" fmla="*/ 28160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465" h="113273">
                    <a:moveTo>
                      <a:pt x="91466" y="0"/>
                    </a:moveTo>
                    <a:lnTo>
                      <a:pt x="0" y="0"/>
                    </a:lnTo>
                    <a:lnTo>
                      <a:pt x="0" y="28160"/>
                    </a:lnTo>
                    <a:lnTo>
                      <a:pt x="29430" y="28160"/>
                    </a:lnTo>
                    <a:lnTo>
                      <a:pt x="29430" y="113273"/>
                    </a:lnTo>
                    <a:lnTo>
                      <a:pt x="61189" y="113273"/>
                    </a:lnTo>
                    <a:lnTo>
                      <a:pt x="61189" y="28160"/>
                    </a:lnTo>
                    <a:lnTo>
                      <a:pt x="91466" y="28160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8DA08358-B8E7-4733-A68F-585C4049741D}"/>
                  </a:ext>
                </a:extLst>
              </p:cNvPr>
              <p:cNvSpPr/>
              <p:nvPr/>
            </p:nvSpPr>
            <p:spPr>
              <a:xfrm>
                <a:off x="10963481" y="537634"/>
                <a:ext cx="74315" cy="113908"/>
              </a:xfrm>
              <a:custGeom>
                <a:avLst/>
                <a:gdLst>
                  <a:gd name="connsiteX0" fmla="*/ 31759 w 74315"/>
                  <a:gd name="connsiteY0" fmla="*/ 85114 h 113908"/>
                  <a:gd name="connsiteX1" fmla="*/ 31759 w 74315"/>
                  <a:gd name="connsiteY1" fmla="*/ 0 h 113908"/>
                  <a:gd name="connsiteX2" fmla="*/ 0 w 74315"/>
                  <a:gd name="connsiteY2" fmla="*/ 0 h 113908"/>
                  <a:gd name="connsiteX3" fmla="*/ 0 w 74315"/>
                  <a:gd name="connsiteY3" fmla="*/ 113909 h 113908"/>
                  <a:gd name="connsiteX4" fmla="*/ 1482 w 74315"/>
                  <a:gd name="connsiteY4" fmla="*/ 113909 h 113908"/>
                  <a:gd name="connsiteX5" fmla="*/ 31759 w 74315"/>
                  <a:gd name="connsiteY5" fmla="*/ 113909 h 113908"/>
                  <a:gd name="connsiteX6" fmla="*/ 74316 w 74315"/>
                  <a:gd name="connsiteY6" fmla="*/ 113909 h 113908"/>
                  <a:gd name="connsiteX7" fmla="*/ 74316 w 74315"/>
                  <a:gd name="connsiteY7" fmla="*/ 85114 h 11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315" h="113908">
                    <a:moveTo>
                      <a:pt x="31759" y="85114"/>
                    </a:moveTo>
                    <a:lnTo>
                      <a:pt x="31759" y="0"/>
                    </a:lnTo>
                    <a:lnTo>
                      <a:pt x="0" y="0"/>
                    </a:lnTo>
                    <a:lnTo>
                      <a:pt x="0" y="113909"/>
                    </a:lnTo>
                    <a:lnTo>
                      <a:pt x="1482" y="113909"/>
                    </a:lnTo>
                    <a:lnTo>
                      <a:pt x="31759" y="113909"/>
                    </a:lnTo>
                    <a:lnTo>
                      <a:pt x="74316" y="113909"/>
                    </a:lnTo>
                    <a:lnTo>
                      <a:pt x="74316" y="85114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9504B6-FBC4-4C92-A1A4-115DFD54E092}"/>
                  </a:ext>
                </a:extLst>
              </p:cNvPr>
              <p:cNvSpPr/>
              <p:nvPr/>
            </p:nvSpPr>
            <p:spPr>
              <a:xfrm>
                <a:off x="11175207" y="537634"/>
                <a:ext cx="90195" cy="113061"/>
              </a:xfrm>
              <a:custGeom>
                <a:avLst/>
                <a:gdLst>
                  <a:gd name="connsiteX0" fmla="*/ 69234 w 90195"/>
                  <a:gd name="connsiteY0" fmla="*/ 54414 h 113061"/>
                  <a:gd name="connsiteX1" fmla="*/ 86596 w 90195"/>
                  <a:gd name="connsiteY1" fmla="*/ 28160 h 113061"/>
                  <a:gd name="connsiteX2" fmla="*/ 59918 w 90195"/>
                  <a:gd name="connsiteY2" fmla="*/ 0 h 113061"/>
                  <a:gd name="connsiteX3" fmla="*/ 29642 w 90195"/>
                  <a:gd name="connsiteY3" fmla="*/ 0 h 113061"/>
                  <a:gd name="connsiteX4" fmla="*/ 0 w 90195"/>
                  <a:gd name="connsiteY4" fmla="*/ 0 h 113061"/>
                  <a:gd name="connsiteX5" fmla="*/ 0 w 90195"/>
                  <a:gd name="connsiteY5" fmla="*/ 113062 h 113061"/>
                  <a:gd name="connsiteX6" fmla="*/ 29642 w 90195"/>
                  <a:gd name="connsiteY6" fmla="*/ 113062 h 113061"/>
                  <a:gd name="connsiteX7" fmla="*/ 61824 w 90195"/>
                  <a:gd name="connsiteY7" fmla="*/ 113062 h 113061"/>
                  <a:gd name="connsiteX8" fmla="*/ 90195 w 90195"/>
                  <a:gd name="connsiteY8" fmla="*/ 83208 h 113061"/>
                  <a:gd name="connsiteX9" fmla="*/ 69234 w 90195"/>
                  <a:gd name="connsiteY9" fmla="*/ 54414 h 113061"/>
                  <a:gd name="connsiteX10" fmla="*/ 29642 w 90195"/>
                  <a:gd name="connsiteY10" fmla="*/ 24560 h 113061"/>
                  <a:gd name="connsiteX11" fmla="*/ 49120 w 90195"/>
                  <a:gd name="connsiteY11" fmla="*/ 24560 h 113061"/>
                  <a:gd name="connsiteX12" fmla="*/ 57801 w 90195"/>
                  <a:gd name="connsiteY12" fmla="*/ 35358 h 113061"/>
                  <a:gd name="connsiteX13" fmla="*/ 49120 w 90195"/>
                  <a:gd name="connsiteY13" fmla="*/ 46156 h 113061"/>
                  <a:gd name="connsiteX14" fmla="*/ 29642 w 90195"/>
                  <a:gd name="connsiteY14" fmla="*/ 46156 h 113061"/>
                  <a:gd name="connsiteX15" fmla="*/ 29642 w 90195"/>
                  <a:gd name="connsiteY15" fmla="*/ 24560 h 113061"/>
                  <a:gd name="connsiteX16" fmla="*/ 49120 w 90195"/>
                  <a:gd name="connsiteY16" fmla="*/ 88713 h 113061"/>
                  <a:gd name="connsiteX17" fmla="*/ 29642 w 90195"/>
                  <a:gd name="connsiteY17" fmla="*/ 88713 h 113061"/>
                  <a:gd name="connsiteX18" fmla="*/ 29642 w 90195"/>
                  <a:gd name="connsiteY18" fmla="*/ 67117 h 113061"/>
                  <a:gd name="connsiteX19" fmla="*/ 49120 w 90195"/>
                  <a:gd name="connsiteY19" fmla="*/ 67117 h 113061"/>
                  <a:gd name="connsiteX20" fmla="*/ 59918 w 90195"/>
                  <a:gd name="connsiteY20" fmla="*/ 77915 h 113061"/>
                  <a:gd name="connsiteX21" fmla="*/ 49120 w 90195"/>
                  <a:gd name="connsiteY21" fmla="*/ 88713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195" h="113061">
                    <a:moveTo>
                      <a:pt x="69234" y="54414"/>
                    </a:moveTo>
                    <a:cubicBezTo>
                      <a:pt x="79397" y="50391"/>
                      <a:pt x="86596" y="40228"/>
                      <a:pt x="86596" y="28160"/>
                    </a:cubicBezTo>
                    <a:cubicBezTo>
                      <a:pt x="86596" y="12704"/>
                      <a:pt x="74739" y="0"/>
                      <a:pt x="59918" y="0"/>
                    </a:cubicBezTo>
                    <a:lnTo>
                      <a:pt x="29642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29642" y="113062"/>
                    </a:lnTo>
                    <a:lnTo>
                      <a:pt x="61824" y="113062"/>
                    </a:lnTo>
                    <a:cubicBezTo>
                      <a:pt x="77492" y="113062"/>
                      <a:pt x="90195" y="99723"/>
                      <a:pt x="90195" y="83208"/>
                    </a:cubicBezTo>
                    <a:cubicBezTo>
                      <a:pt x="90195" y="69446"/>
                      <a:pt x="81303" y="58013"/>
                      <a:pt x="69234" y="54414"/>
                    </a:cubicBezTo>
                    <a:close/>
                    <a:moveTo>
                      <a:pt x="29642" y="24560"/>
                    </a:moveTo>
                    <a:lnTo>
                      <a:pt x="49120" y="24560"/>
                    </a:lnTo>
                    <a:cubicBezTo>
                      <a:pt x="53990" y="24560"/>
                      <a:pt x="57801" y="29430"/>
                      <a:pt x="57801" y="35358"/>
                    </a:cubicBezTo>
                    <a:cubicBezTo>
                      <a:pt x="57801" y="41287"/>
                      <a:pt x="53990" y="46156"/>
                      <a:pt x="49120" y="46156"/>
                    </a:cubicBezTo>
                    <a:lnTo>
                      <a:pt x="29642" y="46156"/>
                    </a:lnTo>
                    <a:lnTo>
                      <a:pt x="29642" y="24560"/>
                    </a:lnTo>
                    <a:close/>
                    <a:moveTo>
                      <a:pt x="49120" y="88713"/>
                    </a:moveTo>
                    <a:lnTo>
                      <a:pt x="29642" y="88713"/>
                    </a:lnTo>
                    <a:lnTo>
                      <a:pt x="29642" y="67117"/>
                    </a:lnTo>
                    <a:lnTo>
                      <a:pt x="49120" y="67117"/>
                    </a:lnTo>
                    <a:cubicBezTo>
                      <a:pt x="55049" y="67117"/>
                      <a:pt x="59918" y="71987"/>
                      <a:pt x="59918" y="77915"/>
                    </a:cubicBezTo>
                    <a:cubicBezTo>
                      <a:pt x="59918" y="83843"/>
                      <a:pt x="55049" y="88713"/>
                      <a:pt x="49120" y="88713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A983A8D2-0EAE-4601-9362-1FC007560EA1}"/>
                  </a:ext>
                </a:extLst>
              </p:cNvPr>
              <p:cNvSpPr/>
              <p:nvPr/>
            </p:nvSpPr>
            <p:spPr>
              <a:xfrm>
                <a:off x="11270484" y="533188"/>
                <a:ext cx="92100" cy="121954"/>
              </a:xfrm>
              <a:custGeom>
                <a:avLst/>
                <a:gdLst>
                  <a:gd name="connsiteX0" fmla="*/ 92101 w 92100"/>
                  <a:gd name="connsiteY0" fmla="*/ 83208 h 121954"/>
                  <a:gd name="connsiteX1" fmla="*/ 92101 w 92100"/>
                  <a:gd name="connsiteY1" fmla="*/ 82573 h 121954"/>
                  <a:gd name="connsiteX2" fmla="*/ 92101 w 92100"/>
                  <a:gd name="connsiteY2" fmla="*/ 82573 h 121954"/>
                  <a:gd name="connsiteX3" fmla="*/ 47427 w 92100"/>
                  <a:gd name="connsiteY3" fmla="*/ 46580 h 121954"/>
                  <a:gd name="connsiteX4" fmla="*/ 31759 w 92100"/>
                  <a:gd name="connsiteY4" fmla="*/ 37475 h 121954"/>
                  <a:gd name="connsiteX5" fmla="*/ 44039 w 92100"/>
                  <a:gd name="connsiteY5" fmla="*/ 26677 h 121954"/>
                  <a:gd name="connsiteX6" fmla="*/ 56319 w 92100"/>
                  <a:gd name="connsiteY6" fmla="*/ 37475 h 121954"/>
                  <a:gd name="connsiteX7" fmla="*/ 88078 w 92100"/>
                  <a:gd name="connsiteY7" fmla="*/ 37475 h 121954"/>
                  <a:gd name="connsiteX8" fmla="*/ 44039 w 92100"/>
                  <a:gd name="connsiteY8" fmla="*/ 0 h 121954"/>
                  <a:gd name="connsiteX9" fmla="*/ 212 w 92100"/>
                  <a:gd name="connsiteY9" fmla="*/ 36417 h 121954"/>
                  <a:gd name="connsiteX10" fmla="*/ 212 w 92100"/>
                  <a:gd name="connsiteY10" fmla="*/ 36417 h 121954"/>
                  <a:gd name="connsiteX11" fmla="*/ 212 w 92100"/>
                  <a:gd name="connsiteY11" fmla="*/ 37052 h 121954"/>
                  <a:gd name="connsiteX12" fmla="*/ 212 w 92100"/>
                  <a:gd name="connsiteY12" fmla="*/ 37687 h 121954"/>
                  <a:gd name="connsiteX13" fmla="*/ 212 w 92100"/>
                  <a:gd name="connsiteY13" fmla="*/ 37687 h 121954"/>
                  <a:gd name="connsiteX14" fmla="*/ 44039 w 92100"/>
                  <a:gd name="connsiteY14" fmla="*/ 73045 h 121954"/>
                  <a:gd name="connsiteX15" fmla="*/ 60554 w 92100"/>
                  <a:gd name="connsiteY15" fmla="*/ 82785 h 121954"/>
                  <a:gd name="connsiteX16" fmla="*/ 46156 w 92100"/>
                  <a:gd name="connsiteY16" fmla="*/ 95488 h 121954"/>
                  <a:gd name="connsiteX17" fmla="*/ 31759 w 92100"/>
                  <a:gd name="connsiteY17" fmla="*/ 82785 h 121954"/>
                  <a:gd name="connsiteX18" fmla="*/ 0 w 92100"/>
                  <a:gd name="connsiteY18" fmla="*/ 82785 h 121954"/>
                  <a:gd name="connsiteX19" fmla="*/ 46156 w 92100"/>
                  <a:gd name="connsiteY19" fmla="*/ 121954 h 121954"/>
                  <a:gd name="connsiteX20" fmla="*/ 92101 w 92100"/>
                  <a:gd name="connsiteY20" fmla="*/ 83843 h 121954"/>
                  <a:gd name="connsiteX21" fmla="*/ 92101 w 92100"/>
                  <a:gd name="connsiteY21" fmla="*/ 83843 h 121954"/>
                  <a:gd name="connsiteX22" fmla="*/ 92101 w 92100"/>
                  <a:gd name="connsiteY22" fmla="*/ 83208 h 12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00" h="121954">
                    <a:moveTo>
                      <a:pt x="92101" y="83208"/>
                    </a:moveTo>
                    <a:cubicBezTo>
                      <a:pt x="92101" y="82997"/>
                      <a:pt x="92101" y="82785"/>
                      <a:pt x="92101" y="82573"/>
                    </a:cubicBezTo>
                    <a:lnTo>
                      <a:pt x="92101" y="82573"/>
                    </a:lnTo>
                    <a:cubicBezTo>
                      <a:pt x="91466" y="62671"/>
                      <a:pt x="71775" y="46580"/>
                      <a:pt x="47427" y="46580"/>
                    </a:cubicBezTo>
                    <a:cubicBezTo>
                      <a:pt x="47427" y="46580"/>
                      <a:pt x="31759" y="46791"/>
                      <a:pt x="31759" y="37475"/>
                    </a:cubicBezTo>
                    <a:cubicBezTo>
                      <a:pt x="31759" y="31547"/>
                      <a:pt x="37264" y="26677"/>
                      <a:pt x="44039" y="26677"/>
                    </a:cubicBezTo>
                    <a:cubicBezTo>
                      <a:pt x="50814" y="26677"/>
                      <a:pt x="56319" y="31547"/>
                      <a:pt x="56319" y="37475"/>
                    </a:cubicBezTo>
                    <a:lnTo>
                      <a:pt x="88078" y="37475"/>
                    </a:lnTo>
                    <a:cubicBezTo>
                      <a:pt x="88078" y="16726"/>
                      <a:pt x="68387" y="0"/>
                      <a:pt x="44039" y="0"/>
                    </a:cubicBezTo>
                    <a:cubicBezTo>
                      <a:pt x="20114" y="0"/>
                      <a:pt x="847" y="16091"/>
                      <a:pt x="212" y="36417"/>
                    </a:cubicBezTo>
                    <a:lnTo>
                      <a:pt x="212" y="36417"/>
                    </a:lnTo>
                    <a:cubicBezTo>
                      <a:pt x="212" y="36629"/>
                      <a:pt x="212" y="36840"/>
                      <a:pt x="212" y="37052"/>
                    </a:cubicBezTo>
                    <a:cubicBezTo>
                      <a:pt x="212" y="37264"/>
                      <a:pt x="212" y="37475"/>
                      <a:pt x="212" y="37687"/>
                    </a:cubicBezTo>
                    <a:lnTo>
                      <a:pt x="212" y="37687"/>
                    </a:lnTo>
                    <a:cubicBezTo>
                      <a:pt x="847" y="57378"/>
                      <a:pt x="20326" y="73045"/>
                      <a:pt x="44039" y="73045"/>
                    </a:cubicBezTo>
                    <a:cubicBezTo>
                      <a:pt x="44039" y="73045"/>
                      <a:pt x="58436" y="74316"/>
                      <a:pt x="60554" y="82785"/>
                    </a:cubicBezTo>
                    <a:cubicBezTo>
                      <a:pt x="60554" y="89772"/>
                      <a:pt x="53990" y="95488"/>
                      <a:pt x="46156" y="95488"/>
                    </a:cubicBezTo>
                    <a:cubicBezTo>
                      <a:pt x="38322" y="95488"/>
                      <a:pt x="31759" y="89772"/>
                      <a:pt x="31759" y="82785"/>
                    </a:cubicBezTo>
                    <a:lnTo>
                      <a:pt x="0" y="82785"/>
                    </a:lnTo>
                    <a:cubicBezTo>
                      <a:pt x="0" y="104381"/>
                      <a:pt x="20537" y="121954"/>
                      <a:pt x="46156" y="121954"/>
                    </a:cubicBezTo>
                    <a:cubicBezTo>
                      <a:pt x="71140" y="121954"/>
                      <a:pt x="91466" y="105016"/>
                      <a:pt x="92101" y="83843"/>
                    </a:cubicBezTo>
                    <a:lnTo>
                      <a:pt x="92101" y="83843"/>
                    </a:lnTo>
                    <a:cubicBezTo>
                      <a:pt x="92101" y="83632"/>
                      <a:pt x="92101" y="83420"/>
                      <a:pt x="92101" y="83208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5" name="TextBox 64">
              <a:hlinkClick r:id="rId3"/>
              <a:extLst>
                <a:ext uri="{FF2B5EF4-FFF2-40B4-BE49-F238E27FC236}">
                  <a16:creationId xmlns:a16="http://schemas.microsoft.com/office/drawing/2014/main" id="{94B4A7A0-B7B5-4316-9D6A-A50BC7C4A13D}"/>
                </a:ext>
              </a:extLst>
            </p:cNvPr>
            <p:cNvSpPr txBox="1"/>
            <p:nvPr/>
          </p:nvSpPr>
          <p:spPr>
            <a:xfrm>
              <a:off x="6476798" y="4852037"/>
              <a:ext cx="105253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oppins ExtraBold" panose="00000900000000000000" pitchFamily="2" charset="0"/>
                  <a:ea typeface="Spoqa Han Sans Neo Light" panose="020B0300000000000000" pitchFamily="34" charset="-127"/>
                  <a:cs typeface="Poppins ExtraBold" panose="00000900000000000000" pitchFamily="2" charset="0"/>
                  <a:hlinkClick r:id="rId3"/>
                </a:rPr>
                <a:t>poppins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 ExtraBold" panose="00000900000000000000" pitchFamily="2" charset="0"/>
                <a:ea typeface="Spoqa Han Sans Neo Light" panose="020B0300000000000000" pitchFamily="34" charset="-127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001FF54-24BD-4C17-D99F-448B536B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5905" r="69999" b="28326"/>
          <a:stretch/>
        </p:blipFill>
        <p:spPr>
          <a:xfrm>
            <a:off x="686098" y="727572"/>
            <a:ext cx="4785190" cy="56920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24761-45A9-54BD-F56F-B5AD7486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7" t="8246" r="122" b="250"/>
          <a:stretch/>
        </p:blipFill>
        <p:spPr>
          <a:xfrm>
            <a:off x="5479940" y="1198504"/>
            <a:ext cx="5875667" cy="5039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689AB-3DE4-4E2A-D8D0-8F7DE16EA93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7" name="모서리가 둥근 직사각형 35">
            <a:extLst>
              <a:ext uri="{FF2B5EF4-FFF2-40B4-BE49-F238E27FC236}">
                <a16:creationId xmlns:a16="http://schemas.microsoft.com/office/drawing/2014/main" id="{E44DEC4F-60AB-219A-13E2-7E7A47BD3EC3}"/>
              </a:ext>
            </a:extLst>
          </p:cNvPr>
          <p:cNvSpPr/>
          <p:nvPr/>
        </p:nvSpPr>
        <p:spPr bwMode="auto">
          <a:xfrm>
            <a:off x="802206" y="949947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Tool : Figma 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29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9B6B5C-A4FB-1C55-7BAE-7828B128EF32}"/>
              </a:ext>
            </a:extLst>
          </p:cNvPr>
          <p:cNvSpPr/>
          <p:nvPr/>
        </p:nvSpPr>
        <p:spPr>
          <a:xfrm>
            <a:off x="10170145" y="2477062"/>
            <a:ext cx="1470100" cy="4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576739" y="727572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1A84A1C-3D55-0D4F-3B4D-2716C9C9B0B8}"/>
              </a:ext>
            </a:extLst>
          </p:cNvPr>
          <p:cNvSpPr/>
          <p:nvPr/>
        </p:nvSpPr>
        <p:spPr>
          <a:xfrm>
            <a:off x="5198753" y="1890771"/>
            <a:ext cx="1794494" cy="435672"/>
          </a:xfrm>
          <a:prstGeom prst="roundRect">
            <a:avLst>
              <a:gd name="adj" fmla="val 47935"/>
            </a:avLst>
          </a:prstGeom>
          <a:solidFill>
            <a:schemeClr val="accent1"/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201C3B92-DB57-EFFC-F073-BB585E4AB023}"/>
              </a:ext>
            </a:extLst>
          </p:cNvPr>
          <p:cNvSpPr/>
          <p:nvPr/>
        </p:nvSpPr>
        <p:spPr bwMode="auto">
          <a:xfrm>
            <a:off x="10256087" y="2123546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</a:p>
        </p:txBody>
      </p: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D233AE82-2D78-4F7E-7FCB-8A917290B116}"/>
              </a:ext>
            </a:extLst>
          </p:cNvPr>
          <p:cNvCxnSpPr>
            <a:stCxn id="59" idx="3"/>
            <a:endCxn id="10" idx="1"/>
          </p:cNvCxnSpPr>
          <p:nvPr/>
        </p:nvCxnSpPr>
        <p:spPr>
          <a:xfrm flipV="1">
            <a:off x="9150704" y="2278024"/>
            <a:ext cx="1105383" cy="2371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4">
            <a:extLst>
              <a:ext uri="{FF2B5EF4-FFF2-40B4-BE49-F238E27FC236}">
                <a16:creationId xmlns:a16="http://schemas.microsoft.com/office/drawing/2014/main" id="{37033550-C002-82E9-24F3-C3BAF74877C7}"/>
              </a:ext>
            </a:extLst>
          </p:cNvPr>
          <p:cNvCxnSpPr>
            <a:stCxn id="59" idx="3"/>
            <a:endCxn id="15" idx="1"/>
          </p:cNvCxnSpPr>
          <p:nvPr/>
        </p:nvCxnSpPr>
        <p:spPr>
          <a:xfrm>
            <a:off x="9150704" y="2515126"/>
            <a:ext cx="1105383" cy="171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F634DB58-BCFB-1ADA-3D7C-6DCA19F3B8BA}"/>
              </a:ext>
            </a:extLst>
          </p:cNvPr>
          <p:cNvSpPr/>
          <p:nvPr/>
        </p:nvSpPr>
        <p:spPr bwMode="auto">
          <a:xfrm>
            <a:off x="10256087" y="2532223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ID/PW</a:t>
            </a: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찾기</a:t>
            </a:r>
          </a:p>
        </p:txBody>
      </p:sp>
      <p:sp>
        <p:nvSpPr>
          <p:cNvPr id="59" name="모서리가 둥근 직사각형 36">
            <a:extLst>
              <a:ext uri="{FF2B5EF4-FFF2-40B4-BE49-F238E27FC236}">
                <a16:creationId xmlns:a16="http://schemas.microsoft.com/office/drawing/2014/main" id="{210F6A63-B57E-7D0F-D1BC-AA6769766A19}"/>
              </a:ext>
            </a:extLst>
          </p:cNvPr>
          <p:cNvSpPr/>
          <p:nvPr/>
        </p:nvSpPr>
        <p:spPr>
          <a:xfrm>
            <a:off x="7464430" y="2319780"/>
            <a:ext cx="1686274" cy="390691"/>
          </a:xfrm>
          <a:prstGeom prst="roundRect">
            <a:avLst>
              <a:gd name="adj" fmla="val 41681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Login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60" name="꺾인 연결선 37">
            <a:extLst>
              <a:ext uri="{FF2B5EF4-FFF2-40B4-BE49-F238E27FC236}">
                <a16:creationId xmlns:a16="http://schemas.microsoft.com/office/drawing/2014/main" id="{470550FB-36A9-6186-9C3C-98353291DA7D}"/>
              </a:ext>
            </a:extLst>
          </p:cNvPr>
          <p:cNvCxnSpPr>
            <a:stCxn id="6" idx="2"/>
            <a:endCxn id="59" idx="1"/>
          </p:cNvCxnSpPr>
          <p:nvPr/>
        </p:nvCxnSpPr>
        <p:spPr>
          <a:xfrm rot="16200000" flipH="1">
            <a:off x="6685874" y="1736569"/>
            <a:ext cx="188683" cy="136843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F9245B9-B77C-3497-5361-C89E842EAF5A}"/>
              </a:ext>
            </a:extLst>
          </p:cNvPr>
          <p:cNvGrpSpPr/>
          <p:nvPr/>
        </p:nvGrpSpPr>
        <p:grpSpPr>
          <a:xfrm>
            <a:off x="1220269" y="3325818"/>
            <a:ext cx="1686274" cy="2136933"/>
            <a:chOff x="1668841" y="3088777"/>
            <a:chExt cx="1686274" cy="21369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C3ECFE-0FED-FECE-CD41-EE3EB148DC5D}"/>
                </a:ext>
              </a:extLst>
            </p:cNvPr>
            <p:cNvCxnSpPr>
              <a:stCxn id="11" idx="2"/>
              <a:endCxn id="23" idx="0"/>
            </p:cNvCxnSpPr>
            <p:nvPr/>
          </p:nvCxnSpPr>
          <p:spPr>
            <a:xfrm>
              <a:off x="2511978" y="3479468"/>
              <a:ext cx="11936" cy="14372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35FD4E9-8818-F323-3234-385358EE49AD}"/>
                </a:ext>
              </a:extLst>
            </p:cNvPr>
            <p:cNvSpPr/>
            <p:nvPr/>
          </p:nvSpPr>
          <p:spPr>
            <a:xfrm>
              <a:off x="1668841" y="3088777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About US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E293D4F-DF4D-7986-ADE8-ADE8104ACC52}"/>
                </a:ext>
              </a:extLst>
            </p:cNvPr>
            <p:cNvSpPr/>
            <p:nvPr/>
          </p:nvSpPr>
          <p:spPr bwMode="auto">
            <a:xfrm>
              <a:off x="1869118" y="3642181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회사소개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609E8306-E606-F5DF-892F-65766F1CCCB2}"/>
                </a:ext>
              </a:extLst>
            </p:cNvPr>
            <p:cNvSpPr/>
            <p:nvPr/>
          </p:nvSpPr>
          <p:spPr bwMode="auto">
            <a:xfrm>
              <a:off x="1869118" y="4067039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:a16="http://schemas.microsoft.com/office/drawing/2014/main" id="{541A1B47-0BFF-2709-B6B2-9C1C56D42698}"/>
                </a:ext>
              </a:extLst>
            </p:cNvPr>
            <p:cNvSpPr/>
            <p:nvPr/>
          </p:nvSpPr>
          <p:spPr bwMode="auto">
            <a:xfrm>
              <a:off x="1869118" y="449189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창작 가이드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693BCD05-5A9B-B0F5-A949-6C9A383D1B4F}"/>
                </a:ext>
              </a:extLst>
            </p:cNvPr>
            <p:cNvSpPr/>
            <p:nvPr/>
          </p:nvSpPr>
          <p:spPr bwMode="auto">
            <a:xfrm>
              <a:off x="1869118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후원 가이드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D91B030-FB63-3336-22BE-357008D7A3EC}"/>
              </a:ext>
            </a:extLst>
          </p:cNvPr>
          <p:cNvGrpSpPr/>
          <p:nvPr/>
        </p:nvGrpSpPr>
        <p:grpSpPr>
          <a:xfrm>
            <a:off x="5246271" y="3327929"/>
            <a:ext cx="1686274" cy="2169875"/>
            <a:chOff x="6438275" y="3090888"/>
            <a:chExt cx="1686274" cy="21698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4BF503A-F635-593C-E6E0-A65987B86517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288809" y="3479469"/>
              <a:ext cx="0" cy="147233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DC02B0-5133-69E1-11B0-E76FF362E127}"/>
                </a:ext>
              </a:extLst>
            </p:cNvPr>
            <p:cNvSpPr/>
            <p:nvPr/>
          </p:nvSpPr>
          <p:spPr>
            <a:xfrm>
              <a:off x="6438275" y="4425927"/>
              <a:ext cx="1686274" cy="465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D0232582-2322-7EAD-2A69-5BD36C8D6ADA}"/>
                </a:ext>
              </a:extLst>
            </p:cNvPr>
            <p:cNvSpPr/>
            <p:nvPr/>
          </p:nvSpPr>
          <p:spPr>
            <a:xfrm>
              <a:off x="6438275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고객센터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FF4A00D6-381A-43CA-73CC-512DD2EE0507}"/>
                </a:ext>
              </a:extLst>
            </p:cNvPr>
            <p:cNvSpPr/>
            <p:nvPr/>
          </p:nvSpPr>
          <p:spPr bwMode="auto">
            <a:xfrm>
              <a:off x="6634013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공지사항</a:t>
              </a:r>
            </a:p>
          </p:txBody>
        </p:sp>
        <p:sp>
          <p:nvSpPr>
            <p:cNvPr id="50" name="모서리가 둥근 직사각형 27">
              <a:extLst>
                <a:ext uri="{FF2B5EF4-FFF2-40B4-BE49-F238E27FC236}">
                  <a16:creationId xmlns:a16="http://schemas.microsoft.com/office/drawing/2014/main" id="{DBFE2274-4DF4-CBE2-1007-EDEE3EB81F90}"/>
                </a:ext>
              </a:extLst>
            </p:cNvPr>
            <p:cNvSpPr/>
            <p:nvPr/>
          </p:nvSpPr>
          <p:spPr bwMode="auto">
            <a:xfrm>
              <a:off x="6634013" y="403708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FAQ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8" name="모서리가 둥근 직사각형 35">
              <a:extLst>
                <a:ext uri="{FF2B5EF4-FFF2-40B4-BE49-F238E27FC236}">
                  <a16:creationId xmlns:a16="http://schemas.microsoft.com/office/drawing/2014/main" id="{70947A81-23E5-749D-641A-1D4238DB1275}"/>
                </a:ext>
              </a:extLst>
            </p:cNvPr>
            <p:cNvSpPr/>
            <p:nvPr/>
          </p:nvSpPr>
          <p:spPr bwMode="auto">
            <a:xfrm>
              <a:off x="6634013" y="448767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1:1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문의</a:t>
              </a: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id="{20E1FCDC-AF9C-13DA-C088-58DB3D22828D}"/>
                </a:ext>
              </a:extLst>
            </p:cNvPr>
            <p:cNvSpPr/>
            <p:nvPr/>
          </p:nvSpPr>
          <p:spPr bwMode="auto">
            <a:xfrm>
              <a:off x="6634013" y="495180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정책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31A1B4A-52D6-5773-E4D2-09BA2EB2541A}"/>
              </a:ext>
            </a:extLst>
          </p:cNvPr>
          <p:cNvGrpSpPr/>
          <p:nvPr/>
        </p:nvGrpSpPr>
        <p:grpSpPr>
          <a:xfrm>
            <a:off x="7259272" y="3283369"/>
            <a:ext cx="1753773" cy="2295850"/>
            <a:chOff x="8794139" y="3046328"/>
            <a:chExt cx="1753773" cy="22958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4F3EA-CCA1-5D11-0015-07D37E417C0B}"/>
                </a:ext>
              </a:extLst>
            </p:cNvPr>
            <p:cNvSpPr/>
            <p:nvPr/>
          </p:nvSpPr>
          <p:spPr>
            <a:xfrm>
              <a:off x="8794139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22E221-DDEC-59C0-D6AB-C77EDA8A554D}"/>
                </a:ext>
              </a:extLst>
            </p:cNvPr>
            <p:cNvCxnSpPr>
              <a:stCxn id="63" idx="2"/>
              <a:endCxn id="72" idx="0"/>
            </p:cNvCxnSpPr>
            <p:nvPr/>
          </p:nvCxnSpPr>
          <p:spPr>
            <a:xfrm flipH="1">
              <a:off x="9658480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40">
              <a:extLst>
                <a:ext uri="{FF2B5EF4-FFF2-40B4-BE49-F238E27FC236}">
                  <a16:creationId xmlns:a16="http://schemas.microsoft.com/office/drawing/2014/main" id="{61375730-5B59-C1B8-7167-B0A2E3A8EA46}"/>
                </a:ext>
              </a:extLst>
            </p:cNvPr>
            <p:cNvSpPr/>
            <p:nvPr/>
          </p:nvSpPr>
          <p:spPr>
            <a:xfrm>
              <a:off x="8822993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마이페이지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E95ABFFF-A2AC-48B8-A86C-20DB2DE4D8D8}"/>
                </a:ext>
              </a:extLst>
            </p:cNvPr>
            <p:cNvSpPr/>
            <p:nvPr/>
          </p:nvSpPr>
          <p:spPr bwMode="auto">
            <a:xfrm>
              <a:off x="9003684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정보수정</a:t>
              </a:r>
            </a:p>
          </p:txBody>
        </p:sp>
        <p:sp>
          <p:nvSpPr>
            <p:cNvPr id="65" name="모서리가 둥근 직사각형 42">
              <a:extLst>
                <a:ext uri="{FF2B5EF4-FFF2-40B4-BE49-F238E27FC236}">
                  <a16:creationId xmlns:a16="http://schemas.microsoft.com/office/drawing/2014/main" id="{B9545851-BC30-B20D-CCAA-96B0D3122FF4}"/>
                </a:ext>
              </a:extLst>
            </p:cNvPr>
            <p:cNvSpPr/>
            <p:nvPr/>
          </p:nvSpPr>
          <p:spPr bwMode="auto">
            <a:xfrm>
              <a:off x="9003684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내역</a:t>
              </a:r>
            </a:p>
          </p:txBody>
        </p:sp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id="{115E1764-0870-7968-80E3-971591AFE67A}"/>
                </a:ext>
              </a:extLst>
            </p:cNvPr>
            <p:cNvSpPr/>
            <p:nvPr/>
          </p:nvSpPr>
          <p:spPr bwMode="auto">
            <a:xfrm>
              <a:off x="9003684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등록</a:t>
              </a:r>
            </a:p>
          </p:txBody>
        </p:sp>
        <p:sp>
          <p:nvSpPr>
            <p:cNvPr id="72" name="모서리가 둥근 직사각형 49">
              <a:extLst>
                <a:ext uri="{FF2B5EF4-FFF2-40B4-BE49-F238E27FC236}">
                  <a16:creationId xmlns:a16="http://schemas.microsoft.com/office/drawing/2014/main" id="{95F0C4CA-BCCF-B114-00B8-556D2C12A8E6}"/>
                </a:ext>
              </a:extLst>
            </p:cNvPr>
            <p:cNvSpPr/>
            <p:nvPr/>
          </p:nvSpPr>
          <p:spPr bwMode="auto">
            <a:xfrm>
              <a:off x="9003684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알림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3F4AFC-1EBA-CD23-8806-98E235EB09C1}"/>
              </a:ext>
            </a:extLst>
          </p:cNvPr>
          <p:cNvGrpSpPr/>
          <p:nvPr/>
        </p:nvGrpSpPr>
        <p:grpSpPr>
          <a:xfrm>
            <a:off x="3233270" y="3325819"/>
            <a:ext cx="1686274" cy="2136932"/>
            <a:chOff x="4053558" y="3088778"/>
            <a:chExt cx="1686274" cy="213693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35DE16-EDE0-8F29-93DC-E0402DC2BEBD}"/>
                </a:ext>
              </a:extLst>
            </p:cNvPr>
            <p:cNvCxnSpPr>
              <a:cxnSpLocks/>
              <a:stCxn id="52" idx="2"/>
              <a:endCxn id="79" idx="0"/>
            </p:cNvCxnSpPr>
            <p:nvPr/>
          </p:nvCxnSpPr>
          <p:spPr>
            <a:xfrm>
              <a:off x="4896695" y="3479469"/>
              <a:ext cx="5000" cy="14372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9">
              <a:extLst>
                <a:ext uri="{FF2B5EF4-FFF2-40B4-BE49-F238E27FC236}">
                  <a16:creationId xmlns:a16="http://schemas.microsoft.com/office/drawing/2014/main" id="{DE01AB02-C85B-4534-2A43-22E4BD5069FB}"/>
                </a:ext>
              </a:extLst>
            </p:cNvPr>
            <p:cNvSpPr/>
            <p:nvPr/>
          </p:nvSpPr>
          <p:spPr>
            <a:xfrm>
              <a:off x="4053558" y="308877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kumimoji="0"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프로젝트</a:t>
              </a:r>
            </a:p>
          </p:txBody>
        </p:sp>
        <p:sp>
          <p:nvSpPr>
            <p:cNvPr id="53" name="모서리가 둥근 직사각형 30">
              <a:extLst>
                <a:ext uri="{FF2B5EF4-FFF2-40B4-BE49-F238E27FC236}">
                  <a16:creationId xmlns:a16="http://schemas.microsoft.com/office/drawing/2014/main" id="{5DE720FE-DECB-1809-64C5-50471E8F7C73}"/>
                </a:ext>
              </a:extLst>
            </p:cNvPr>
            <p:cNvSpPr/>
            <p:nvPr/>
          </p:nvSpPr>
          <p:spPr bwMode="auto">
            <a:xfrm>
              <a:off x="4246899" y="406363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인기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4" name="모서리가 둥근 직사각형 31">
              <a:extLst>
                <a:ext uri="{FF2B5EF4-FFF2-40B4-BE49-F238E27FC236}">
                  <a16:creationId xmlns:a16="http://schemas.microsoft.com/office/drawing/2014/main" id="{AE35E27F-0FEB-9278-26E1-067662E7BEF9}"/>
                </a:ext>
              </a:extLst>
            </p:cNvPr>
            <p:cNvSpPr/>
            <p:nvPr/>
          </p:nvSpPr>
          <p:spPr bwMode="auto">
            <a:xfrm>
              <a:off x="4246899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장르별</a:t>
              </a:r>
            </a:p>
          </p:txBody>
        </p:sp>
        <p:sp>
          <p:nvSpPr>
            <p:cNvPr id="78" name="모서리가 둥근 직사각형 30">
              <a:extLst>
                <a:ext uri="{FF2B5EF4-FFF2-40B4-BE49-F238E27FC236}">
                  <a16:creationId xmlns:a16="http://schemas.microsoft.com/office/drawing/2014/main" id="{46D80C2E-5117-959F-88F0-1B2683DDFF4F}"/>
                </a:ext>
              </a:extLst>
            </p:cNvPr>
            <p:cNvSpPr/>
            <p:nvPr/>
          </p:nvSpPr>
          <p:spPr bwMode="auto">
            <a:xfrm>
              <a:off x="4246899" y="4481752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신규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79" name="모서리가 둥근 직사각형 30">
              <a:extLst>
                <a:ext uri="{FF2B5EF4-FFF2-40B4-BE49-F238E27FC236}">
                  <a16:creationId xmlns:a16="http://schemas.microsoft.com/office/drawing/2014/main" id="{A7EEDD24-A1F7-E0C0-E767-AED01A2CD35F}"/>
                </a:ext>
              </a:extLst>
            </p:cNvPr>
            <p:cNvSpPr/>
            <p:nvPr/>
          </p:nvSpPr>
          <p:spPr bwMode="auto">
            <a:xfrm>
              <a:off x="4246899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예정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161D92-DEB3-91CF-94B8-5F09420FEFB5}"/>
              </a:ext>
            </a:extLst>
          </p:cNvPr>
          <p:cNvSpPr/>
          <p:nvPr/>
        </p:nvSpPr>
        <p:spPr>
          <a:xfrm>
            <a:off x="1372241" y="1609787"/>
            <a:ext cx="1127343" cy="293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전용 화면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7D9D74CA-E50F-BD8D-5062-6F2469348C1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rot="5400000" flipH="1" flipV="1">
            <a:off x="3580016" y="809834"/>
            <a:ext cx="999375" cy="4032594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FE8BF312-BB72-4842-DEB8-B11DE2834999}"/>
              </a:ext>
            </a:extLst>
          </p:cNvPr>
          <p:cNvCxnSpPr>
            <a:stCxn id="6" idx="2"/>
            <a:endCxn id="63" idx="0"/>
          </p:cNvCxnSpPr>
          <p:nvPr/>
        </p:nvCxnSpPr>
        <p:spPr>
          <a:xfrm rot="16200000" flipH="1">
            <a:off x="6612888" y="1809554"/>
            <a:ext cx="1001486" cy="203526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35">
            <a:extLst>
              <a:ext uri="{FF2B5EF4-FFF2-40B4-BE49-F238E27FC236}">
                <a16:creationId xmlns:a16="http://schemas.microsoft.com/office/drawing/2014/main" id="{CB47853D-9C91-D822-AD8E-689497B57C01}"/>
              </a:ext>
            </a:extLst>
          </p:cNvPr>
          <p:cNvSpPr/>
          <p:nvPr/>
        </p:nvSpPr>
        <p:spPr bwMode="auto">
          <a:xfrm>
            <a:off x="1312999" y="2019601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작성권한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74AEFF3-719D-8F60-5C20-21E04BCEE6A6}"/>
              </a:ext>
            </a:extLst>
          </p:cNvPr>
          <p:cNvCxnSpPr>
            <a:stCxn id="52" idx="0"/>
            <a:endCxn id="6" idx="2"/>
          </p:cNvCxnSpPr>
          <p:nvPr/>
        </p:nvCxnSpPr>
        <p:spPr>
          <a:xfrm rot="5400000" flipH="1" flipV="1">
            <a:off x="4586515" y="1816335"/>
            <a:ext cx="999376" cy="201959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7DF927F2-EAA7-4857-1DA6-0A97C1D2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575D51B-409E-C64C-4526-E6F0A02C6119}"/>
              </a:ext>
            </a:extLst>
          </p:cNvPr>
          <p:cNvGrpSpPr/>
          <p:nvPr/>
        </p:nvGrpSpPr>
        <p:grpSpPr>
          <a:xfrm>
            <a:off x="9339772" y="3283369"/>
            <a:ext cx="1753773" cy="2295850"/>
            <a:chOff x="10472763" y="3046328"/>
            <a:chExt cx="1753773" cy="229585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F4DD73-A880-E9D3-7422-7292648BBA31}"/>
                </a:ext>
              </a:extLst>
            </p:cNvPr>
            <p:cNvSpPr/>
            <p:nvPr/>
          </p:nvSpPr>
          <p:spPr>
            <a:xfrm>
              <a:off x="10472763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BE47957-2B67-23DE-4B80-40DB10346A47}"/>
                </a:ext>
              </a:extLst>
            </p:cNvPr>
            <p:cNvCxnSpPr>
              <a:stCxn id="120" idx="2"/>
              <a:endCxn id="124" idx="0"/>
            </p:cNvCxnSpPr>
            <p:nvPr/>
          </p:nvCxnSpPr>
          <p:spPr>
            <a:xfrm flipH="1">
              <a:off x="11337104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모서리가 둥근 직사각형 40">
              <a:extLst>
                <a:ext uri="{FF2B5EF4-FFF2-40B4-BE49-F238E27FC236}">
                  <a16:creationId xmlns:a16="http://schemas.microsoft.com/office/drawing/2014/main" id="{85AC2F1A-6F05-044B-07B1-A69071A66266}"/>
                </a:ext>
              </a:extLst>
            </p:cNvPr>
            <p:cNvSpPr/>
            <p:nvPr/>
          </p:nvSpPr>
          <p:spPr>
            <a:xfrm>
              <a:off x="10501617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설정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21" name="모서리가 둥근 직사각형 41">
              <a:extLst>
                <a:ext uri="{FF2B5EF4-FFF2-40B4-BE49-F238E27FC236}">
                  <a16:creationId xmlns:a16="http://schemas.microsoft.com/office/drawing/2014/main" id="{0C96E014-CC97-60BC-8DBA-8EF0C60C0DE8}"/>
                </a:ext>
              </a:extLst>
            </p:cNvPr>
            <p:cNvSpPr/>
            <p:nvPr/>
          </p:nvSpPr>
          <p:spPr bwMode="auto">
            <a:xfrm>
              <a:off x="10682308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프로필 정보</a:t>
              </a:r>
            </a:p>
          </p:txBody>
        </p:sp>
        <p:sp>
          <p:nvSpPr>
            <p:cNvPr id="122" name="모서리가 둥근 직사각형 42">
              <a:extLst>
                <a:ext uri="{FF2B5EF4-FFF2-40B4-BE49-F238E27FC236}">
                  <a16:creationId xmlns:a16="http://schemas.microsoft.com/office/drawing/2014/main" id="{CEBDC19E-78CE-17EC-0593-AED9E7E6A73E}"/>
                </a:ext>
              </a:extLst>
            </p:cNvPr>
            <p:cNvSpPr/>
            <p:nvPr/>
          </p:nvSpPr>
          <p:spPr bwMode="auto">
            <a:xfrm>
              <a:off x="10682308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계정 정보</a:t>
              </a:r>
            </a:p>
          </p:txBody>
        </p:sp>
        <p:sp>
          <p:nvSpPr>
            <p:cNvPr id="123" name="모서리가 둥근 직사각형 43">
              <a:extLst>
                <a:ext uri="{FF2B5EF4-FFF2-40B4-BE49-F238E27FC236}">
                  <a16:creationId xmlns:a16="http://schemas.microsoft.com/office/drawing/2014/main" id="{9C23AFC7-3E84-A445-2BCF-B55AC8A4AAC3}"/>
                </a:ext>
              </a:extLst>
            </p:cNvPr>
            <p:cNvSpPr/>
            <p:nvPr/>
          </p:nvSpPr>
          <p:spPr bwMode="auto">
            <a:xfrm>
              <a:off x="10682308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배송지 관리</a:t>
              </a:r>
            </a:p>
          </p:txBody>
        </p:sp>
        <p:sp>
          <p:nvSpPr>
            <p:cNvPr id="124" name="모서리가 둥근 직사각형 49">
              <a:extLst>
                <a:ext uri="{FF2B5EF4-FFF2-40B4-BE49-F238E27FC236}">
                  <a16:creationId xmlns:a16="http://schemas.microsoft.com/office/drawing/2014/main" id="{ED550F23-63A6-30AF-F456-DF0916E1C890}"/>
                </a:ext>
              </a:extLst>
            </p:cNvPr>
            <p:cNvSpPr/>
            <p:nvPr/>
          </p:nvSpPr>
          <p:spPr bwMode="auto">
            <a:xfrm>
              <a:off x="10682308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알림 수신여부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02DD7E-0836-D4DC-30B3-F143131F4E90}"/>
              </a:ext>
            </a:extLst>
          </p:cNvPr>
          <p:cNvCxnSpPr>
            <a:stCxn id="6" idx="2"/>
            <a:endCxn id="48" idx="0"/>
          </p:cNvCxnSpPr>
          <p:nvPr/>
        </p:nvCxnSpPr>
        <p:spPr>
          <a:xfrm flipH="1">
            <a:off x="6089408" y="2326443"/>
            <a:ext cx="6592" cy="1001486"/>
          </a:xfrm>
          <a:prstGeom prst="lin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130354E-BF0F-490C-381B-B5E7C5AAE045}"/>
              </a:ext>
            </a:extLst>
          </p:cNvPr>
          <p:cNvCxnSpPr>
            <a:stCxn id="6" idx="2"/>
            <a:endCxn id="118" idx="0"/>
          </p:cNvCxnSpPr>
          <p:nvPr/>
        </p:nvCxnSpPr>
        <p:spPr>
          <a:xfrm rot="16200000" flipH="1">
            <a:off x="7677866" y="744576"/>
            <a:ext cx="956926" cy="4120659"/>
          </a:xfrm>
          <a:prstGeom prst="bentConnector3">
            <a:avLst>
              <a:gd name="adj1" fmla="val 5233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437D73-2D10-AC2E-A494-775CBD2D9DE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15896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60950" y="727572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버전 이력 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EB9DA0-1CB4-87BE-CF1E-718A7A201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081619"/>
              </p:ext>
            </p:extLst>
          </p:nvPr>
        </p:nvGraphicFramePr>
        <p:xfrm>
          <a:off x="638812" y="1785545"/>
          <a:ext cx="10914376" cy="405949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1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469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버전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일자</a:t>
                      </a: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상세 개정 내용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비고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99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.0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2022-09-16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크라우드펀딩사이트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기본 구조</a:t>
                      </a:r>
                      <a:b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 분야 설정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번역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–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하위카테고리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게임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영화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공연</a:t>
                      </a:r>
                      <a:b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펀딩상세페이지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추천펀딩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펀딩실시간랭킹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결제예약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en-US" sz="1100" b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고객센터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admin</a:t>
                      </a:r>
                      <a:endParaRPr kumimoji="1" lang="en-US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9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0.1</a:t>
                      </a: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2022-09-23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제작자 투자자 계정 통합</a:t>
                      </a:r>
                      <a:r>
                        <a:rPr kumimoji="1" lang="en-US" altLang="ko-KR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기능별 명칭통합</a:t>
                      </a: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5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1.1.0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2022-09-30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사업분야 수정 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 출판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서비스로 변경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2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14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08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2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14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7F8AAF-6C33-A1A0-8496-DFFC27CFF792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0753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Header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메뉴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: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| 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펀딩예정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회원가입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4283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Index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메인배너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6ECD7A-DFC7-7259-DBC3-46182C8BE5AF}"/>
              </a:ext>
            </a:extLst>
          </p:cNvPr>
          <p:cNvGrpSpPr/>
          <p:nvPr/>
        </p:nvGrpSpPr>
        <p:grpSpPr>
          <a:xfrm>
            <a:off x="6980426" y="3655325"/>
            <a:ext cx="4614674" cy="978206"/>
            <a:chOff x="6980426" y="633345"/>
            <a:chExt cx="4614674" cy="9782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AC3A2E-9887-9D18-870A-DE4C5BB3AAC4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49A109-5A7D-A3AE-01ED-1E39359B70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문학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에세이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웹툰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BCF2B9-878C-D3AC-2D5C-2EB29D92CBD7}"/>
              </a:ext>
            </a:extLst>
          </p:cNvPr>
          <p:cNvGrpSpPr/>
          <p:nvPr/>
        </p:nvGrpSpPr>
        <p:grpSpPr>
          <a:xfrm>
            <a:off x="6980426" y="5247058"/>
            <a:ext cx="4614674" cy="1219298"/>
            <a:chOff x="6980426" y="633345"/>
            <a:chExt cx="4614674" cy="12192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D9DDD-8764-0998-E481-D0AB22A8C6F2}"/>
                </a:ext>
              </a:extLst>
            </p:cNvPr>
            <p:cNvSpPr txBox="1"/>
            <p:nvPr/>
          </p:nvSpPr>
          <p:spPr>
            <a:xfrm>
              <a:off x="6980427" y="633345"/>
              <a:ext cx="49956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Footer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75C7C-DCF4-5778-2203-38A473050A2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회사소개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이용안내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창작가이드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후원가이드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정책          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이용약관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개인정보처리방침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고객지원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63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C18256-189D-7316-507A-CC459DE0F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" t="8059" b="36973"/>
          <a:stretch/>
        </p:blipFill>
        <p:spPr>
          <a:xfrm>
            <a:off x="3713019" y="1198438"/>
            <a:ext cx="7852898" cy="24480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9483C9-F7DA-6B3D-1DD3-1E8A9012C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1468" r="3310" b="77290"/>
          <a:stretch/>
        </p:blipFill>
        <p:spPr>
          <a:xfrm>
            <a:off x="3778679" y="3449693"/>
            <a:ext cx="7787235" cy="10863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7988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Header, Index, Footer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421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헤더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메뉴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통합검색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프로필 사진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주요 소식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카로셀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배너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권한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푸터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회사소개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이용안내 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정책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고객지원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0CA47-997F-6A50-8145-FECF533EE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10"/>
          <a:stretch/>
        </p:blipFill>
        <p:spPr>
          <a:xfrm>
            <a:off x="3778681" y="473935"/>
            <a:ext cx="7787235" cy="378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F08DB9-910C-13AA-0179-D68C3E943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680" y="839552"/>
            <a:ext cx="7787235" cy="3588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F3F4A-3087-7418-92C1-1A5AE90AA681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F689EBF1-0E04-1AD7-B0FB-7B2BF8935E88}"/>
              </a:ext>
            </a:extLst>
          </p:cNvPr>
          <p:cNvSpPr/>
          <p:nvPr/>
        </p:nvSpPr>
        <p:spPr bwMode="auto">
          <a:xfrm>
            <a:off x="7930341" y="502233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전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A667CF0-4255-2C91-4871-3AC2B93B6B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7"/>
          <a:stretch/>
        </p:blipFill>
        <p:spPr>
          <a:xfrm>
            <a:off x="3778678" y="4302444"/>
            <a:ext cx="7787235" cy="1716004"/>
          </a:xfrm>
          <a:prstGeom prst="rect">
            <a:avLst/>
          </a:prstGeom>
        </p:spPr>
      </p:pic>
      <p:sp>
        <p:nvSpPr>
          <p:cNvPr id="12" name="모서리가 둥근 직사각형 35">
            <a:extLst>
              <a:ext uri="{FF2B5EF4-FFF2-40B4-BE49-F238E27FC236}">
                <a16:creationId xmlns:a16="http://schemas.microsoft.com/office/drawing/2014/main" id="{31F72DAB-11DB-AFFF-6F7D-68EF0C06C955}"/>
              </a:ext>
            </a:extLst>
          </p:cNvPr>
          <p:cNvSpPr/>
          <p:nvPr/>
        </p:nvSpPr>
        <p:spPr bwMode="auto">
          <a:xfrm>
            <a:off x="7930341" y="859251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53A9F3-5251-5267-6D4C-30B538375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475" y="906916"/>
            <a:ext cx="1025569" cy="1506485"/>
          </a:xfrm>
          <a:prstGeom prst="rect">
            <a:avLst/>
          </a:prstGeom>
        </p:spPr>
      </p:pic>
      <p:sp>
        <p:nvSpPr>
          <p:cNvPr id="20" name="모서리가 둥근 직사각형 35">
            <a:extLst>
              <a:ext uri="{FF2B5EF4-FFF2-40B4-BE49-F238E27FC236}">
                <a16:creationId xmlns:a16="http://schemas.microsoft.com/office/drawing/2014/main" id="{C9EF21D1-3300-C128-D8B7-D08F4B9B8FB6}"/>
              </a:ext>
            </a:extLst>
          </p:cNvPr>
          <p:cNvSpPr/>
          <p:nvPr/>
        </p:nvSpPr>
        <p:spPr bwMode="auto">
          <a:xfrm>
            <a:off x="9992544" y="1150790"/>
            <a:ext cx="1507538" cy="19744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</p:spTree>
    <p:extLst>
      <p:ext uri="{BB962C8B-B14F-4D97-AF65-F5344CB8AC3E}">
        <p14:creationId xmlns:p14="http://schemas.microsoft.com/office/powerpoint/2010/main" val="402293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00D4C-B8A5-BA37-B9EA-EEE3119E7700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장르별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문학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에세이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웹툰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Mapper-SQL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쿼리문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달성률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높은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최근 등록일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펀딩예정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날짜 기준으로 오픈날짜가 현재날짜보다 이후인 프로젝트 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F0C43-B584-335F-1583-19C51FAE8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" t="-150" r="7093" b="150"/>
          <a:stretch/>
        </p:blipFill>
        <p:spPr>
          <a:xfrm>
            <a:off x="3778681" y="464677"/>
            <a:ext cx="7787235" cy="5553772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A47CD7-1E4F-0F35-07FF-FBDEE99A115B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9FF27-65DF-8651-0948-8B47BBF2CA67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7545062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</TotalTime>
  <Words>1761</Words>
  <Application>Microsoft Office PowerPoint</Application>
  <PresentationFormat>와이드스크린</PresentationFormat>
  <Paragraphs>439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Spoqa Han Sans Neo Bold</vt:lpstr>
      <vt:lpstr>SpoqaHanSans-Light</vt:lpstr>
      <vt:lpstr>Poppins Light</vt:lpstr>
      <vt:lpstr>SpoqaHanSans-Bold</vt:lpstr>
      <vt:lpstr>Arial</vt:lpstr>
      <vt:lpstr>Spoqa Han Sans Neo Regular</vt:lpstr>
      <vt:lpstr>맑은 고딕</vt:lpstr>
      <vt:lpstr>Poppins ExtraBold</vt:lpstr>
      <vt:lpstr>Source Sans Pro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leeheera</cp:lastModifiedBy>
  <cp:revision>36</cp:revision>
  <dcterms:created xsi:type="dcterms:W3CDTF">2021-06-23T01:27:35Z</dcterms:created>
  <dcterms:modified xsi:type="dcterms:W3CDTF">2022-12-01T12:15:27Z</dcterms:modified>
</cp:coreProperties>
</file>